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44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352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92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974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387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348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143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245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1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214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296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4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46219-5BC1-449A-A69B-A5268CFB9C24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D0BE8-A6A2-4C10-915A-836C38C702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620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mailto:stuart@countrychef.com.a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248" y="-14095"/>
            <a:ext cx="2266173" cy="17000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8444" y="1685971"/>
            <a:ext cx="63207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 smtClean="0">
                <a:latin typeface="Georgia" panose="02040502050405020303" pitchFamily="18" charset="0"/>
              </a:rPr>
              <a:t>The Country Chef Bakery Co. Instore Storage Guide 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381000" y="4094671"/>
            <a:ext cx="643854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AU" altLang="en-US" sz="1400" dirty="0" smtClean="0">
                <a:latin typeface="Georgia" panose="02040502050405020303" pitchFamily="18" charset="0"/>
              </a:rPr>
              <a:t>All products stored and delivered frozen.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AU" altLang="en-US" sz="1400" dirty="0" smtClean="0">
                <a:latin typeface="Georgia" panose="02040502050405020303" pitchFamily="18" charset="0"/>
              </a:rPr>
              <a:t>All Products must be date coded at store once thawed, with the date code as per table below.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AU" altLang="en-US" sz="1400" dirty="0" smtClean="0">
                <a:latin typeface="Georgia" panose="02040502050405020303" pitchFamily="18" charset="0"/>
              </a:rPr>
              <a:t>All products to be stored in a cool, dry place once thawed.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AU" altLang="en-US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12" name="Group 4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360375"/>
              </p:ext>
            </p:extLst>
          </p:nvPr>
        </p:nvGraphicFramePr>
        <p:xfrm>
          <a:off x="140693" y="5171889"/>
          <a:ext cx="6438541" cy="1020703"/>
        </p:xfrm>
        <a:graphic>
          <a:graphicData uri="http://schemas.openxmlformats.org/drawingml/2006/table">
            <a:tbl>
              <a:tblPr/>
              <a:tblGrid>
                <a:gridCol w="1336686"/>
                <a:gridCol w="3203964"/>
                <a:gridCol w="846909"/>
                <a:gridCol w="1050982"/>
              </a:tblGrid>
              <a:tr h="609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anose="02040502050405020303" pitchFamily="18" charset="0"/>
                        </a:rPr>
                        <a:t>Item Number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anose="02040502050405020303" pitchFamily="18" charset="0"/>
                        </a:rPr>
                        <a:t>Item Description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anose="02040502050405020303" pitchFamily="18" charset="0"/>
                        </a:rPr>
                        <a:t>Ctn</a:t>
                      </a:r>
                      <a:r>
                        <a:rPr kumimoji="0" lang="en-A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anose="02040502050405020303" pitchFamily="18" charset="0"/>
                        </a:rPr>
                        <a:t> Qty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anose="02040502050405020303" pitchFamily="18" charset="0"/>
                        </a:rPr>
                        <a:t>Shelf Life </a:t>
                      </a:r>
                      <a:r>
                        <a:rPr kumimoji="0" lang="en-A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anose="02040502050405020303" pitchFamily="18" charset="0"/>
                        </a:rPr>
                        <a:t>(from thaw)</a:t>
                      </a:r>
                      <a:endParaRPr kumimoji="0" lang="en-A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8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936300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The Country Chef Bakery Co. Single Serve Pavlova 12pk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14 days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6" y="8593389"/>
            <a:ext cx="6756400" cy="55061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19739" y="7043979"/>
            <a:ext cx="49037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400" dirty="0" smtClean="0">
              <a:latin typeface="Georgia" panose="02040502050405020303" pitchFamily="18" charset="0"/>
            </a:endParaRPr>
          </a:p>
          <a:p>
            <a:endParaRPr lang="en-AU" sz="1100" b="1" dirty="0" smtClean="0">
              <a:latin typeface="Georgia" panose="02040502050405020303" pitchFamily="18" charset="0"/>
            </a:endParaRPr>
          </a:p>
          <a:p>
            <a:r>
              <a:rPr lang="en-AU" sz="1100" b="1" dirty="0" smtClean="0">
                <a:latin typeface="Georgia" panose="02040502050405020303" pitchFamily="18" charset="0"/>
              </a:rPr>
              <a:t>Any questions? – Please feel free to contact on the details below.</a:t>
            </a:r>
          </a:p>
          <a:p>
            <a:r>
              <a:rPr lang="en-AU" sz="1200" dirty="0" smtClean="0">
                <a:latin typeface="Georgia" panose="02040502050405020303" pitchFamily="18" charset="0"/>
              </a:rPr>
              <a:t>Stuart Thrush | Account Manager – Retail</a:t>
            </a:r>
          </a:p>
          <a:p>
            <a:r>
              <a:rPr lang="en-AU" sz="1200" dirty="0" smtClean="0">
                <a:latin typeface="Georgia" panose="02040502050405020303" pitchFamily="18" charset="0"/>
              </a:rPr>
              <a:t>P: 0427 191 261 E: </a:t>
            </a:r>
            <a:r>
              <a:rPr lang="en-AU" sz="1200" dirty="0" smtClean="0">
                <a:latin typeface="Georgia" panose="02040502050405020303" pitchFamily="18" charset="0"/>
                <a:hlinkClick r:id="rId4"/>
              </a:rPr>
              <a:t>stuart@countrychef.com.au</a:t>
            </a:r>
            <a:r>
              <a:rPr lang="en-AU" sz="1200" dirty="0" smtClean="0">
                <a:latin typeface="Georgia" panose="02040502050405020303" pitchFamily="18" charset="0"/>
              </a:rPr>
              <a:t> </a:t>
            </a:r>
            <a:endParaRPr lang="en-AU" sz="1200" dirty="0">
              <a:latin typeface="Georgia" panose="02040502050405020303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9198"/>
            <a:ext cx="1828800" cy="11734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23" y="2682237"/>
            <a:ext cx="2102239" cy="135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9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20110935DDCC44890BE1AE52B0467B" ma:contentTypeVersion="1" ma:contentTypeDescription="Create a new document." ma:contentTypeScope="" ma:versionID="54fae99a76a9646dbbb63f78b7b673ff">
  <xsd:schema xmlns:xsd="http://www.w3.org/2001/XMLSchema" xmlns:xs="http://www.w3.org/2001/XMLSchema" xmlns:p="http://schemas.microsoft.com/office/2006/metadata/properties" xmlns:ns2="80419146-8f80-4884-bdb0-89583ea13e9c" targetNamespace="http://schemas.microsoft.com/office/2006/metadata/properties" ma:root="true" ma:fieldsID="2f3aa3bcc4fbcefb261f091a1c38af15" ns2:_="">
    <xsd:import namespace="80419146-8f80-4884-bdb0-89583ea13e9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19146-8f80-4884-bdb0-89583ea13e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1E59E3-FC3B-46E8-B778-F0A8D960FE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4F160B-D318-4DF9-A328-A80183E9FC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419146-8f80-4884-bdb0-89583ea13e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289A4A-088A-4B55-A398-A518D11E4EE1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0419146-8f80-4884-bdb0-89583ea13e9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703</TotalTime>
  <Words>105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Thrush</dc:creator>
  <cp:lastModifiedBy>yitd</cp:lastModifiedBy>
  <cp:revision>34</cp:revision>
  <cp:lastPrinted>2016-03-01T02:55:54Z</cp:lastPrinted>
  <dcterms:created xsi:type="dcterms:W3CDTF">2015-07-16T11:05:22Z</dcterms:created>
  <dcterms:modified xsi:type="dcterms:W3CDTF">2016-03-01T02:55:56Z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0x0101001A20110935DDCC44890BE1AE52B0467B</vt:lpwstr>
  </property>
</Properties>
</file>