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59" r:id="rId2"/>
  </p:sldIdLst>
  <p:sldSz cx="6858000" cy="9906000" type="A4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4810" autoAdjust="0"/>
  </p:normalViewPr>
  <p:slideViewPr>
    <p:cSldViewPr snapToGrid="0">
      <p:cViewPr varScale="1">
        <p:scale>
          <a:sx n="73" d="100"/>
          <a:sy n="73" d="100"/>
        </p:scale>
        <p:origin x="24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4871" cy="502835"/>
          </a:xfrm>
          <a:prstGeom prst="rect">
            <a:avLst/>
          </a:prstGeom>
        </p:spPr>
        <p:txBody>
          <a:bodyPr vert="horz" lIns="92327" tIns="46164" rIns="92327" bIns="46164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2" y="2"/>
            <a:ext cx="2984871" cy="502835"/>
          </a:xfrm>
          <a:prstGeom prst="rect">
            <a:avLst/>
          </a:prstGeom>
        </p:spPr>
        <p:txBody>
          <a:bodyPr vert="horz" lIns="92327" tIns="46164" rIns="92327" bIns="46164" rtlCol="0"/>
          <a:lstStyle>
            <a:lvl1pPr algn="r">
              <a:defRPr sz="1200"/>
            </a:lvl1pPr>
          </a:lstStyle>
          <a:p>
            <a:fld id="{66646E8D-0F22-4F44-B200-2D8DE09D3B76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4125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4" rIns="92327" bIns="4616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2327" tIns="46164" rIns="92327" bIns="461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519055"/>
            <a:ext cx="2984871" cy="502834"/>
          </a:xfrm>
          <a:prstGeom prst="rect">
            <a:avLst/>
          </a:prstGeom>
        </p:spPr>
        <p:txBody>
          <a:bodyPr vert="horz" lIns="92327" tIns="46164" rIns="92327" bIns="46164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2" y="9519055"/>
            <a:ext cx="2984871" cy="502834"/>
          </a:xfrm>
          <a:prstGeom prst="rect">
            <a:avLst/>
          </a:prstGeom>
        </p:spPr>
        <p:txBody>
          <a:bodyPr vert="horz" lIns="92327" tIns="46164" rIns="92327" bIns="46164" rtlCol="0" anchor="b"/>
          <a:lstStyle>
            <a:lvl1pPr algn="r">
              <a:defRPr sz="1200"/>
            </a:lvl1pPr>
          </a:lstStyle>
          <a:p>
            <a:fld id="{96FA7B26-24EA-43F7-8D56-6A5A4DD91A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734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3300" y="1254125"/>
            <a:ext cx="2341563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0A6B-0766-0F4C-BCE6-CB9950221D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7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25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56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96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693C65-6EB8-B942-86A9-ADE0CBA01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79"/>
            <a:ext cx="6856284" cy="990352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8DD2560D-00ED-0D41-8085-66DFDD4A6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313" y="1655631"/>
            <a:ext cx="6297266" cy="690116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41A1"/>
                </a:solidFill>
                <a:latin typeface="+mn-lt"/>
              </a:defRPr>
            </a:lvl1pPr>
            <a:lvl2pPr marL="208955" indent="0">
              <a:buNone/>
              <a:defRPr b="1" i="0">
                <a:solidFill>
                  <a:srgbClr val="0041A1"/>
                </a:solidFill>
                <a:latin typeface="+mn-lt"/>
              </a:defRPr>
            </a:lvl2pPr>
            <a:lvl3pPr marL="417909" indent="0">
              <a:buNone/>
              <a:defRPr b="1" i="0">
                <a:solidFill>
                  <a:srgbClr val="0041A1"/>
                </a:solidFill>
                <a:latin typeface="+mn-lt"/>
              </a:defRPr>
            </a:lvl3pPr>
            <a:lvl4pPr marL="626864" indent="0">
              <a:buNone/>
              <a:defRPr b="1" i="0">
                <a:solidFill>
                  <a:srgbClr val="0041A1"/>
                </a:solidFill>
                <a:latin typeface="+mn-lt"/>
              </a:defRPr>
            </a:lvl4pPr>
            <a:lvl5pPr marL="835819" indent="0">
              <a:buNone/>
              <a:defRPr b="1" i="0">
                <a:solidFill>
                  <a:srgbClr val="0041A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A5A70AE-5C16-E740-9EC3-155725C2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13" y="375885"/>
            <a:ext cx="5315102" cy="1062233"/>
          </a:xfrm>
        </p:spPr>
        <p:txBody>
          <a:bodyPr>
            <a:normAutofit/>
          </a:bodyPr>
          <a:lstStyle>
            <a:lvl1pPr>
              <a:defRPr sz="1828" b="1" i="0">
                <a:solidFill>
                  <a:srgbClr val="0041A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661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95"/>
            <a:ext cx="6858858" cy="9906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3735" y="624521"/>
            <a:ext cx="5915025" cy="1461961"/>
          </a:xfrm>
        </p:spPr>
        <p:txBody>
          <a:bodyPr>
            <a:normAutofit/>
          </a:bodyPr>
          <a:lstStyle>
            <a:lvl1pPr>
              <a:defRPr sz="1828" b="1" i="0">
                <a:solidFill>
                  <a:srgbClr val="002060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93787" y="2719564"/>
            <a:ext cx="6286500" cy="5817483"/>
          </a:xfrm>
        </p:spPr>
        <p:txBody>
          <a:bodyPr/>
          <a:lstStyle>
            <a:lvl1pPr>
              <a:defRPr b="0" i="0">
                <a:solidFill>
                  <a:srgbClr val="002060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>
              <a:defRPr b="0" i="0">
                <a:solidFill>
                  <a:srgbClr val="002060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>
              <a:defRPr b="0" i="0">
                <a:solidFill>
                  <a:srgbClr val="002060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>
              <a:defRPr b="0" i="0">
                <a:solidFill>
                  <a:srgbClr val="002060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>
              <a:defRPr b="0" i="0">
                <a:solidFill>
                  <a:srgbClr val="002060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0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All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70077F1-D8FB-4344-B38F-846CDB928D66}"/>
              </a:ext>
            </a:extLst>
          </p:cNvPr>
          <p:cNvCxnSpPr>
            <a:cxnSpLocks/>
          </p:cNvCxnSpPr>
          <p:nvPr userDrawn="1"/>
        </p:nvCxnSpPr>
        <p:spPr>
          <a:xfrm>
            <a:off x="291314" y="2279622"/>
            <a:ext cx="5942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435359-638C-BC4B-BF98-385399430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38FE14B-BA78-BE47-9E8C-58FD743AA7E0}"/>
              </a:ext>
            </a:extLst>
          </p:cNvPr>
          <p:cNvCxnSpPr>
            <a:cxnSpLocks/>
          </p:cNvCxnSpPr>
          <p:nvPr userDrawn="1"/>
        </p:nvCxnSpPr>
        <p:spPr>
          <a:xfrm>
            <a:off x="291314" y="1606273"/>
            <a:ext cx="5942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71D21784-E642-F44B-87EE-5E98BB892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315" y="1974825"/>
            <a:ext cx="5675147" cy="6990106"/>
          </a:xfrm>
        </p:spPr>
        <p:txBody>
          <a:bodyPr/>
          <a:lstStyle>
            <a:lvl1pPr marL="0" indent="0">
              <a:buNone/>
              <a:defRPr b="1" i="0">
                <a:solidFill>
                  <a:srgbClr val="0041A1"/>
                </a:solidFill>
                <a:latin typeface="+mn-lt"/>
              </a:defRPr>
            </a:lvl1pPr>
            <a:lvl2pPr marL="208955" indent="0">
              <a:buNone/>
              <a:defRPr b="1" i="0">
                <a:solidFill>
                  <a:srgbClr val="0041A1"/>
                </a:solidFill>
                <a:latin typeface="+mn-lt"/>
              </a:defRPr>
            </a:lvl2pPr>
            <a:lvl3pPr marL="417909" indent="0">
              <a:buNone/>
              <a:defRPr b="1" i="0">
                <a:solidFill>
                  <a:srgbClr val="0041A1"/>
                </a:solidFill>
                <a:latin typeface="+mn-lt"/>
              </a:defRPr>
            </a:lvl3pPr>
            <a:lvl4pPr marL="626864" indent="0">
              <a:buNone/>
              <a:defRPr b="1" i="0">
                <a:solidFill>
                  <a:srgbClr val="0041A1"/>
                </a:solidFill>
                <a:latin typeface="+mn-lt"/>
              </a:defRPr>
            </a:lvl4pPr>
            <a:lvl5pPr marL="835819" indent="0">
              <a:buNone/>
              <a:defRPr b="1" i="0">
                <a:solidFill>
                  <a:srgbClr val="0041A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E0C744B-A01D-3B47-B4B9-7D5ED33D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14" y="375885"/>
            <a:ext cx="4916481" cy="1062233"/>
          </a:xfrm>
        </p:spPr>
        <p:txBody>
          <a:bodyPr>
            <a:normAutofit/>
          </a:bodyPr>
          <a:lstStyle>
            <a:lvl1pPr>
              <a:defRPr sz="1828" b="1" i="0">
                <a:solidFill>
                  <a:srgbClr val="0041A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CFAB842-5A24-8F45-980E-A9BE45476B42}"/>
              </a:ext>
            </a:extLst>
          </p:cNvPr>
          <p:cNvCxnSpPr>
            <a:cxnSpLocks/>
          </p:cNvCxnSpPr>
          <p:nvPr userDrawn="1"/>
        </p:nvCxnSpPr>
        <p:spPr>
          <a:xfrm>
            <a:off x="291313" y="1606273"/>
            <a:ext cx="5990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9B71DD65-BE25-1E4F-9623-1BA4C40B20E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91313" y="9208512"/>
            <a:ext cx="5327960" cy="429767"/>
          </a:xfrm>
        </p:spPr>
        <p:txBody>
          <a:bodyPr>
            <a:normAutofit/>
          </a:bodyPr>
          <a:lstStyle>
            <a:lvl1pPr marL="0" indent="0">
              <a:buNone/>
              <a:defRPr sz="548" b="0" i="1">
                <a:solidFill>
                  <a:srgbClr val="0041A1"/>
                </a:solidFill>
                <a:latin typeface="+mn-lt"/>
              </a:defRPr>
            </a:lvl1pPr>
            <a:lvl2pPr marL="208955" indent="0">
              <a:buNone/>
              <a:defRPr b="1" i="0">
                <a:solidFill>
                  <a:srgbClr val="0041A1"/>
                </a:solidFill>
                <a:latin typeface="+mn-lt"/>
              </a:defRPr>
            </a:lvl2pPr>
            <a:lvl3pPr marL="417909" indent="0">
              <a:buNone/>
              <a:defRPr b="1" i="0">
                <a:solidFill>
                  <a:srgbClr val="0041A1"/>
                </a:solidFill>
                <a:latin typeface="+mn-lt"/>
              </a:defRPr>
            </a:lvl3pPr>
            <a:lvl4pPr marL="626864" indent="0">
              <a:buNone/>
              <a:defRPr b="1" i="0">
                <a:solidFill>
                  <a:srgbClr val="0041A1"/>
                </a:solidFill>
                <a:latin typeface="+mn-lt"/>
              </a:defRPr>
            </a:lvl4pPr>
            <a:lvl5pPr marL="835819" indent="0">
              <a:buNone/>
              <a:defRPr b="1" i="0">
                <a:solidFill>
                  <a:srgbClr val="0041A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8FBACC5-27E4-924F-99A8-A3D05D574B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6134" y="654086"/>
            <a:ext cx="817789" cy="5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4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1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7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02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39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00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37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994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42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D77E-E922-4C01-80FA-A8DE408851C0}" type="datetimeFigureOut">
              <a:rPr lang="en-AU" smtClean="0"/>
              <a:t>18/12/2019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D490-E941-4FFE-8F9E-ACC188220D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6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2949"/>
            <a:ext cx="6858000" cy="63786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23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33" y="8658807"/>
            <a:ext cx="1782555" cy="12603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-23720"/>
            <a:ext cx="6858000" cy="143843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275" b="1" dirty="0">
                <a:solidFill>
                  <a:schemeClr val="bg1"/>
                </a:solidFill>
                <a:latin typeface="Bahnschrift" panose="020B0502040204020203" pitchFamily="34" charset="0"/>
              </a:rPr>
              <a:t>UP&amp;GO </a:t>
            </a:r>
          </a:p>
          <a:p>
            <a:pPr algn="ctr"/>
            <a:r>
              <a:rPr lang="en-AU" sz="2275" b="1" dirty="0">
                <a:solidFill>
                  <a:schemeClr val="bg1"/>
                </a:solidFill>
                <a:latin typeface="Bahnschrift" panose="020B0502040204020203" pitchFamily="34" charset="0"/>
              </a:rPr>
              <a:t>NO ADDED SUGAR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2" y="2655357"/>
            <a:ext cx="1329366" cy="8788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51" y="2579838"/>
            <a:ext cx="1337907" cy="8844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26" y="2441993"/>
            <a:ext cx="1164151" cy="116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994" y="2337716"/>
            <a:ext cx="1201231" cy="1196445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>
            <a:off x="196310" y="148441"/>
            <a:ext cx="1470000" cy="99518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23"/>
          </a:p>
        </p:txBody>
      </p:sp>
      <p:sp>
        <p:nvSpPr>
          <p:cNvPr id="24" name="Rectangle 23"/>
          <p:cNvSpPr/>
          <p:nvPr/>
        </p:nvSpPr>
        <p:spPr>
          <a:xfrm>
            <a:off x="464233" y="411732"/>
            <a:ext cx="853841" cy="492323"/>
          </a:xfrm>
          <a:prstGeom prst="rect">
            <a:avLst/>
          </a:prstGeom>
          <a:noFill/>
        </p:spPr>
        <p:txBody>
          <a:bodyPr wrap="none" lIns="41791" tIns="20896" rIns="41791" bIns="20896">
            <a:spAutoFit/>
          </a:bodyPr>
          <a:lstStyle/>
          <a:p>
            <a:pPr algn="ctr"/>
            <a:r>
              <a:rPr lang="en-US" sz="2925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1132" y="9143346"/>
            <a:ext cx="1747771" cy="50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160" y="86510"/>
            <a:ext cx="1910114" cy="1346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6310" y="1457356"/>
            <a:ext cx="6790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IN </a:t>
            </a:r>
            <a:r>
              <a:rPr lang="en-AU" b="1" dirty="0">
                <a:solidFill>
                  <a:schemeClr val="bg1"/>
                </a:solidFill>
              </a:rPr>
              <a:t>ALL PACK FORMATS AS EACH PLAYS A ROLE IN THE SEGMENT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233" y="2079891"/>
            <a:ext cx="311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rgbClr val="0041A1"/>
                </a:solidFill>
              </a:rPr>
              <a:t>ENTRY PRICE POINT TO RECRUIT NEW SHOPPERS THROUGH TRIAL</a:t>
            </a:r>
            <a:endParaRPr lang="en-AU" sz="1100" dirty="0">
              <a:solidFill>
                <a:srgbClr val="0041A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0737" y="2137557"/>
            <a:ext cx="2193951" cy="77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sz="1200" b="1" dirty="0" smtClean="0">
                <a:solidFill>
                  <a:srgbClr val="0041A1"/>
                </a:solidFill>
              </a:rPr>
              <a:t>LARGEST PROMO BUNDLE IN UP&amp;GO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41A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2034" y="8164705"/>
            <a:ext cx="5247050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63" b="1" i="1" dirty="0">
                <a:solidFill>
                  <a:srgbClr val="0041A1"/>
                </a:solidFill>
              </a:rPr>
              <a:t>PRICE &amp; PROMOTIONS ALIGNED WITH CORE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63" b="1" i="1" dirty="0" smtClean="0">
                <a:solidFill>
                  <a:srgbClr val="0041A1"/>
                </a:solidFill>
              </a:rPr>
              <a:t>AVAILABLE </a:t>
            </a:r>
            <a:r>
              <a:rPr lang="en-AU" sz="1463" b="1" i="1" dirty="0">
                <a:solidFill>
                  <a:srgbClr val="0041A1"/>
                </a:solidFill>
              </a:rPr>
              <a:t>IN CHOC ICE &amp; VANILLA ICE 3PKs, </a:t>
            </a:r>
            <a:r>
              <a:rPr lang="en-AU" sz="1463" b="1" i="1" dirty="0" smtClean="0">
                <a:solidFill>
                  <a:srgbClr val="0041A1"/>
                </a:solidFill>
              </a:rPr>
              <a:t>6PKs</a:t>
            </a:r>
            <a:endParaRPr lang="en-AU" sz="1463" b="1" i="1" dirty="0">
              <a:solidFill>
                <a:srgbClr val="0041A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63" b="1" i="1" dirty="0">
                <a:solidFill>
                  <a:srgbClr val="0041A1"/>
                </a:solidFill>
              </a:rPr>
              <a:t>AVAILABLE TO ORDER JANUARY 2020   </a:t>
            </a:r>
            <a:endParaRPr lang="en-AU" sz="1463" b="1" i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343" y="3600917"/>
            <a:ext cx="5655683" cy="28573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910" y="9103431"/>
            <a:ext cx="1672814" cy="58867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02705"/>
              </p:ext>
            </p:extLst>
          </p:nvPr>
        </p:nvGraphicFramePr>
        <p:xfrm>
          <a:off x="663314" y="6629312"/>
          <a:ext cx="5522713" cy="1324464"/>
        </p:xfrm>
        <a:graphic>
          <a:graphicData uri="http://schemas.openxmlformats.org/drawingml/2006/table">
            <a:tbl>
              <a:tblPr/>
              <a:tblGrid>
                <a:gridCol w="520704"/>
                <a:gridCol w="2434290"/>
                <a:gridCol w="286387"/>
                <a:gridCol w="1314776"/>
                <a:gridCol w="966556"/>
              </a:tblGrid>
              <a:tr h="376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CODES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UPC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Price / RRP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68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182422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UP&amp;GO CHOC ICE NAS       3x250ML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Price 3pks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9300652809596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359638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UP&amp;GO VAN ICE NAS        3x250ML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Price 3pks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9300652809626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182414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UP&amp;GO CHOC ICE NAS       6x250ML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Price 6pks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9300652809602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182406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UP&amp;GO VAN ICE NAS        6x250ML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 Price 6pks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9300652809633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</TotalTime>
  <Words>106</Words>
  <Application>Microsoft Office PowerPoint</Application>
  <PresentationFormat>A4 Paper (210x297 mm)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DIN-Bold</vt:lpstr>
      <vt:lpstr>DIN-Regular</vt:lpstr>
      <vt:lpstr>Office Theme</vt:lpstr>
      <vt:lpstr>PowerPoint Presentation</vt:lpstr>
    </vt:vector>
  </TitlesOfParts>
  <Company>Sanitarium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 Debnam</dc:creator>
  <cp:lastModifiedBy>Christine Blair</cp:lastModifiedBy>
  <cp:revision>87</cp:revision>
  <cp:lastPrinted>2019-12-15T21:52:19Z</cp:lastPrinted>
  <dcterms:created xsi:type="dcterms:W3CDTF">2019-10-24T04:55:38Z</dcterms:created>
  <dcterms:modified xsi:type="dcterms:W3CDTF">2019-12-17T22:16:42Z</dcterms:modified>
</cp:coreProperties>
</file>