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01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11B188-9376-4F07-B795-A243E864584B}" v="17" dt="2020-04-09T03:46:29.9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ward, Matthew" userId="5fabe928-6c6b-4e26-a341-64f34e462641" providerId="ADAL" clId="{0311B188-9376-4F07-B795-A243E864584B}"/>
    <pc:docChg chg="undo custSel delSld modSld delMainMaster">
      <pc:chgData name="Kenward, Matthew" userId="5fabe928-6c6b-4e26-a341-64f34e462641" providerId="ADAL" clId="{0311B188-9376-4F07-B795-A243E864584B}" dt="2020-04-09T03:50:27.289" v="198" actId="2696"/>
      <pc:docMkLst>
        <pc:docMk/>
      </pc:docMkLst>
      <pc:sldChg chg="addSp delSp modSp">
        <pc:chgData name="Kenward, Matthew" userId="5fabe928-6c6b-4e26-a341-64f34e462641" providerId="ADAL" clId="{0311B188-9376-4F07-B795-A243E864584B}" dt="2020-04-09T03:50:09.480" v="185" actId="20577"/>
        <pc:sldMkLst>
          <pc:docMk/>
          <pc:sldMk cId="371994903" sldId="2014"/>
        </pc:sldMkLst>
        <pc:spChg chg="mod">
          <ac:chgData name="Kenward, Matthew" userId="5fabe928-6c6b-4e26-a341-64f34e462641" providerId="ADAL" clId="{0311B188-9376-4F07-B795-A243E864584B}" dt="2020-04-09T03:49:18.995" v="154" actId="1076"/>
          <ac:spMkLst>
            <pc:docMk/>
            <pc:sldMk cId="371994903" sldId="2014"/>
            <ac:spMk id="3" creationId="{674931E4-9FBF-4741-98B7-B6F5DE7887C6}"/>
          </ac:spMkLst>
        </pc:spChg>
        <pc:spChg chg="mod">
          <ac:chgData name="Kenward, Matthew" userId="5fabe928-6c6b-4e26-a341-64f34e462641" providerId="ADAL" clId="{0311B188-9376-4F07-B795-A243E864584B}" dt="2020-04-09T03:50:09.480" v="185" actId="20577"/>
          <ac:spMkLst>
            <pc:docMk/>
            <pc:sldMk cId="371994903" sldId="2014"/>
            <ac:spMk id="8" creationId="{2BE32CA0-A1AE-4814-A404-6B5DF433413C}"/>
          </ac:spMkLst>
        </pc:spChg>
        <pc:spChg chg="mod">
          <ac:chgData name="Kenward, Matthew" userId="5fabe928-6c6b-4e26-a341-64f34e462641" providerId="ADAL" clId="{0311B188-9376-4F07-B795-A243E864584B}" dt="2020-04-09T03:42:39.207" v="42" actId="255"/>
          <ac:spMkLst>
            <pc:docMk/>
            <pc:sldMk cId="371994903" sldId="2014"/>
            <ac:spMk id="10" creationId="{7A7DF093-5A4A-4032-8998-7DF17A25F2CF}"/>
          </ac:spMkLst>
        </pc:spChg>
        <pc:spChg chg="del mod">
          <ac:chgData name="Kenward, Matthew" userId="5fabe928-6c6b-4e26-a341-64f34e462641" providerId="ADAL" clId="{0311B188-9376-4F07-B795-A243E864584B}" dt="2020-04-09T03:46:45.463" v="98" actId="478"/>
          <ac:spMkLst>
            <pc:docMk/>
            <pc:sldMk cId="371994903" sldId="2014"/>
            <ac:spMk id="12" creationId="{A69F540A-E151-4521-B12E-A5B80D301A32}"/>
          </ac:spMkLst>
        </pc:spChg>
        <pc:spChg chg="mod">
          <ac:chgData name="Kenward, Matthew" userId="5fabe928-6c6b-4e26-a341-64f34e462641" providerId="ADAL" clId="{0311B188-9376-4F07-B795-A243E864584B}" dt="2020-04-09T03:41:44.625" v="27" actId="255"/>
          <ac:spMkLst>
            <pc:docMk/>
            <pc:sldMk cId="371994903" sldId="2014"/>
            <ac:spMk id="14" creationId="{41CA9BAA-648F-476D-8D27-A68A96E399C1}"/>
          </ac:spMkLst>
        </pc:spChg>
        <pc:spChg chg="mod">
          <ac:chgData name="Kenward, Matthew" userId="5fabe928-6c6b-4e26-a341-64f34e462641" providerId="ADAL" clId="{0311B188-9376-4F07-B795-A243E864584B}" dt="2020-04-09T03:41:55.700" v="30" actId="1076"/>
          <ac:spMkLst>
            <pc:docMk/>
            <pc:sldMk cId="371994903" sldId="2014"/>
            <ac:spMk id="17" creationId="{DC6A4493-49D3-4699-B0DC-86419F92F9CC}"/>
          </ac:spMkLst>
        </pc:spChg>
        <pc:spChg chg="mod">
          <ac:chgData name="Kenward, Matthew" userId="5fabe928-6c6b-4e26-a341-64f34e462641" providerId="ADAL" clId="{0311B188-9376-4F07-B795-A243E864584B}" dt="2020-04-09T03:49:45.599" v="159" actId="1076"/>
          <ac:spMkLst>
            <pc:docMk/>
            <pc:sldMk cId="371994903" sldId="2014"/>
            <ac:spMk id="22" creationId="{4F1866B4-BCFA-4266-A37D-C5B0658F5EEC}"/>
          </ac:spMkLst>
        </pc:spChg>
        <pc:spChg chg="mod">
          <ac:chgData name="Kenward, Matthew" userId="5fabe928-6c6b-4e26-a341-64f34e462641" providerId="ADAL" clId="{0311B188-9376-4F07-B795-A243E864584B}" dt="2020-04-09T03:48:35.917" v="146" actId="1076"/>
          <ac:spMkLst>
            <pc:docMk/>
            <pc:sldMk cId="371994903" sldId="2014"/>
            <ac:spMk id="24" creationId="{CF5E6B98-0DE1-42AB-9B26-2070C5B47E23}"/>
          </ac:spMkLst>
        </pc:spChg>
        <pc:spChg chg="mod">
          <ac:chgData name="Kenward, Matthew" userId="5fabe928-6c6b-4e26-a341-64f34e462641" providerId="ADAL" clId="{0311B188-9376-4F07-B795-A243E864584B}" dt="2020-04-09T03:48:47.348" v="149" actId="255"/>
          <ac:spMkLst>
            <pc:docMk/>
            <pc:sldMk cId="371994903" sldId="2014"/>
            <ac:spMk id="25" creationId="{141D80E3-9623-4B68-9385-C4FED5A8D074}"/>
          </ac:spMkLst>
        </pc:spChg>
        <pc:spChg chg="mod">
          <ac:chgData name="Kenward, Matthew" userId="5fabe928-6c6b-4e26-a341-64f34e462641" providerId="ADAL" clId="{0311B188-9376-4F07-B795-A243E864584B}" dt="2020-04-09T03:42:04.093" v="32" actId="1076"/>
          <ac:spMkLst>
            <pc:docMk/>
            <pc:sldMk cId="371994903" sldId="2014"/>
            <ac:spMk id="26" creationId="{3D707D8A-C131-4EBD-A5E7-83BF6D2DAACA}"/>
          </ac:spMkLst>
        </pc:spChg>
        <pc:spChg chg="mod">
          <ac:chgData name="Kenward, Matthew" userId="5fabe928-6c6b-4e26-a341-64f34e462641" providerId="ADAL" clId="{0311B188-9376-4F07-B795-A243E864584B}" dt="2020-04-09T03:41:49.216" v="28" actId="1076"/>
          <ac:spMkLst>
            <pc:docMk/>
            <pc:sldMk cId="371994903" sldId="2014"/>
            <ac:spMk id="27" creationId="{4F45B528-9DA3-42E1-9B14-7B056B8B3BB1}"/>
          </ac:spMkLst>
        </pc:spChg>
        <pc:spChg chg="add del mod ord">
          <ac:chgData name="Kenward, Matthew" userId="5fabe928-6c6b-4e26-a341-64f34e462641" providerId="ADAL" clId="{0311B188-9376-4F07-B795-A243E864584B}" dt="2020-04-09T03:46:39.027" v="96" actId="478"/>
          <ac:spMkLst>
            <pc:docMk/>
            <pc:sldMk cId="371994903" sldId="2014"/>
            <ac:spMk id="30" creationId="{D8A39AA2-AB05-4108-9AD1-CA4A74B496F8}"/>
          </ac:spMkLst>
        </pc:spChg>
        <pc:spChg chg="add mod">
          <ac:chgData name="Kenward, Matthew" userId="5fabe928-6c6b-4e26-a341-64f34e462641" providerId="ADAL" clId="{0311B188-9376-4F07-B795-A243E864584B}" dt="2020-04-09T03:46:11.503" v="91" actId="1076"/>
          <ac:spMkLst>
            <pc:docMk/>
            <pc:sldMk cId="371994903" sldId="2014"/>
            <ac:spMk id="31" creationId="{092044FC-1B7B-4DB0-8B7B-0D9C27E18A7D}"/>
          </ac:spMkLst>
        </pc:spChg>
        <pc:spChg chg="add mod">
          <ac:chgData name="Kenward, Matthew" userId="5fabe928-6c6b-4e26-a341-64f34e462641" providerId="ADAL" clId="{0311B188-9376-4F07-B795-A243E864584B}" dt="2020-04-09T03:46:15.037" v="92" actId="1076"/>
          <ac:spMkLst>
            <pc:docMk/>
            <pc:sldMk cId="371994903" sldId="2014"/>
            <ac:spMk id="32" creationId="{FFE78F10-EB77-4E2B-9F7F-9DA05292D4B4}"/>
          </ac:spMkLst>
        </pc:spChg>
        <pc:graphicFrameChg chg="mod">
          <ac:chgData name="Kenward, Matthew" userId="5fabe928-6c6b-4e26-a341-64f34e462641" providerId="ADAL" clId="{0311B188-9376-4F07-B795-A243E864584B}" dt="2020-04-09T03:41:35.281" v="24" actId="1076"/>
          <ac:graphicFrameMkLst>
            <pc:docMk/>
            <pc:sldMk cId="371994903" sldId="2014"/>
            <ac:graphicFrameMk id="7" creationId="{3B4A7899-606E-40BE-96C5-EA9E9E81135C}"/>
          </ac:graphicFrameMkLst>
        </pc:graphicFrameChg>
        <pc:graphicFrameChg chg="mod">
          <ac:chgData name="Kenward, Matthew" userId="5fabe928-6c6b-4e26-a341-64f34e462641" providerId="ADAL" clId="{0311B188-9376-4F07-B795-A243E864584B}" dt="2020-04-09T03:41:24.586" v="21" actId="1076"/>
          <ac:graphicFrameMkLst>
            <pc:docMk/>
            <pc:sldMk cId="371994903" sldId="2014"/>
            <ac:graphicFrameMk id="9" creationId="{07F32067-3E2E-45DA-B3F2-60A41C144B2A}"/>
          </ac:graphicFrameMkLst>
        </pc:graphicFrameChg>
        <pc:graphicFrameChg chg="add mod modGraphic">
          <ac:chgData name="Kenward, Matthew" userId="5fabe928-6c6b-4e26-a341-64f34e462641" providerId="ADAL" clId="{0311B188-9376-4F07-B795-A243E864584B}" dt="2020-04-09T03:45:06.432" v="81" actId="207"/>
          <ac:graphicFrameMkLst>
            <pc:docMk/>
            <pc:sldMk cId="371994903" sldId="2014"/>
            <ac:graphicFrameMk id="21" creationId="{3D339E52-4CB4-439A-B72B-814629BB607C}"/>
          </ac:graphicFrameMkLst>
        </pc:graphicFrameChg>
        <pc:graphicFrameChg chg="add mod modGraphic">
          <ac:chgData name="Kenward, Matthew" userId="5fabe928-6c6b-4e26-a341-64f34e462641" providerId="ADAL" clId="{0311B188-9376-4F07-B795-A243E864584B}" dt="2020-04-09T03:48:24.971" v="145" actId="1076"/>
          <ac:graphicFrameMkLst>
            <pc:docMk/>
            <pc:sldMk cId="371994903" sldId="2014"/>
            <ac:graphicFrameMk id="33" creationId="{8EB60045-FD07-4896-BB3A-E3A1BCC0550B}"/>
          </ac:graphicFrameMkLst>
        </pc:graphicFrameChg>
        <pc:picChg chg="mod">
          <ac:chgData name="Kenward, Matthew" userId="5fabe928-6c6b-4e26-a341-64f34e462641" providerId="ADAL" clId="{0311B188-9376-4F07-B795-A243E864584B}" dt="2020-04-09T03:41:51.660" v="29" actId="1076"/>
          <ac:picMkLst>
            <pc:docMk/>
            <pc:sldMk cId="371994903" sldId="2014"/>
            <ac:picMk id="18" creationId="{68642F3E-0CC8-4107-85A2-8D4FDF7AFE8E}"/>
          </ac:picMkLst>
        </pc:picChg>
        <pc:picChg chg="mod">
          <ac:chgData name="Kenward, Matthew" userId="5fabe928-6c6b-4e26-a341-64f34e462641" providerId="ADAL" clId="{0311B188-9376-4F07-B795-A243E864584B}" dt="2020-04-09T03:41:20.982" v="20" actId="14100"/>
          <ac:picMkLst>
            <pc:docMk/>
            <pc:sldMk cId="371994903" sldId="2014"/>
            <ac:picMk id="19" creationId="{A456D23D-DD20-404E-AF6B-7FE7864E1E9E}"/>
          </ac:picMkLst>
        </pc:picChg>
        <pc:picChg chg="mod">
          <ac:chgData name="Kenward, Matthew" userId="5fabe928-6c6b-4e26-a341-64f34e462641" providerId="ADAL" clId="{0311B188-9376-4F07-B795-A243E864584B}" dt="2020-04-09T03:41:30.783" v="23" actId="14100"/>
          <ac:picMkLst>
            <pc:docMk/>
            <pc:sldMk cId="371994903" sldId="2014"/>
            <ac:picMk id="20" creationId="{BF9B6BC3-307E-44C2-8988-DF1FC3435C4D}"/>
          </ac:picMkLst>
        </pc:picChg>
        <pc:picChg chg="add mod">
          <ac:chgData name="Kenward, Matthew" userId="5fabe928-6c6b-4e26-a341-64f34e462641" providerId="ADAL" clId="{0311B188-9376-4F07-B795-A243E864584B}" dt="2020-04-09T03:43:16.090" v="53" actId="1076"/>
          <ac:picMkLst>
            <pc:docMk/>
            <pc:sldMk cId="371994903" sldId="2014"/>
            <ac:picMk id="23" creationId="{2A9B1135-427E-432F-ADCB-0BD42B13CE4F}"/>
          </ac:picMkLst>
        </pc:picChg>
        <pc:picChg chg="add mod">
          <ac:chgData name="Kenward, Matthew" userId="5fabe928-6c6b-4e26-a341-64f34e462641" providerId="ADAL" clId="{0311B188-9376-4F07-B795-A243E864584B}" dt="2020-04-09T03:43:37.158" v="58" actId="1076"/>
          <ac:picMkLst>
            <pc:docMk/>
            <pc:sldMk cId="371994903" sldId="2014"/>
            <ac:picMk id="28" creationId="{23651BC6-B6BA-4D29-BF73-B77A44E99120}"/>
          </ac:picMkLst>
        </pc:picChg>
        <pc:picChg chg="mod">
          <ac:chgData name="Kenward, Matthew" userId="5fabe928-6c6b-4e26-a341-64f34e462641" providerId="ADAL" clId="{0311B188-9376-4F07-B795-A243E864584B}" dt="2020-04-09T03:42:28.228" v="39" actId="1076"/>
          <ac:picMkLst>
            <pc:docMk/>
            <pc:sldMk cId="371994903" sldId="2014"/>
            <ac:picMk id="29" creationId="{A019B087-EB32-4DD3-83BB-44788B6B9807}"/>
          </ac:picMkLst>
        </pc:picChg>
      </pc:sldChg>
      <pc:sldChg chg="addSp delSp modSp del">
        <pc:chgData name="Kenward, Matthew" userId="5fabe928-6c6b-4e26-a341-64f34e462641" providerId="ADAL" clId="{0311B188-9376-4F07-B795-A243E864584B}" dt="2020-04-09T03:50:27.275" v="186" actId="2696"/>
        <pc:sldMkLst>
          <pc:docMk/>
          <pc:sldMk cId="3536563640" sldId="10688"/>
        </pc:sldMkLst>
        <pc:spChg chg="add del">
          <ac:chgData name="Kenward, Matthew" userId="5fabe928-6c6b-4e26-a341-64f34e462641" providerId="ADAL" clId="{0311B188-9376-4F07-B795-A243E864584B}" dt="2020-04-09T03:40:23.909" v="6" actId="478"/>
          <ac:spMkLst>
            <pc:docMk/>
            <pc:sldMk cId="3536563640" sldId="10688"/>
            <ac:spMk id="2" creationId="{64639DC0-6018-4616-B75F-EA2590B3C3D6}"/>
          </ac:spMkLst>
        </pc:spChg>
        <pc:spChg chg="del">
          <ac:chgData name="Kenward, Matthew" userId="5fabe928-6c6b-4e26-a341-64f34e462641" providerId="ADAL" clId="{0311B188-9376-4F07-B795-A243E864584B}" dt="2020-04-09T03:43:56.050" v="59"/>
          <ac:spMkLst>
            <pc:docMk/>
            <pc:sldMk cId="3536563640" sldId="10688"/>
            <ac:spMk id="12" creationId="{7DD5E6A0-2B75-4313-A502-D6CAE0F706DF}"/>
          </ac:spMkLst>
        </pc:spChg>
        <pc:spChg chg="del">
          <ac:chgData name="Kenward, Matthew" userId="5fabe928-6c6b-4e26-a341-64f34e462641" providerId="ADAL" clId="{0311B188-9376-4F07-B795-A243E864584B}" dt="2020-04-09T03:45:29.374" v="85"/>
          <ac:spMkLst>
            <pc:docMk/>
            <pc:sldMk cId="3536563640" sldId="10688"/>
            <ac:spMk id="16" creationId="{7401DA35-D394-4978-BA7B-9210C4E29003}"/>
          </ac:spMkLst>
        </pc:spChg>
        <pc:spChg chg="del">
          <ac:chgData name="Kenward, Matthew" userId="5fabe928-6c6b-4e26-a341-64f34e462641" providerId="ADAL" clId="{0311B188-9376-4F07-B795-A243E864584B}" dt="2020-04-09T03:45:17.504" v="82"/>
          <ac:spMkLst>
            <pc:docMk/>
            <pc:sldMk cId="3536563640" sldId="10688"/>
            <ac:spMk id="17" creationId="{F1BDE370-C493-4254-B48D-D1B9A3E98D00}"/>
          </ac:spMkLst>
        </pc:spChg>
        <pc:graphicFrameChg chg="del mod modGraphic">
          <ac:chgData name="Kenward, Matthew" userId="5fabe928-6c6b-4e26-a341-64f34e462641" providerId="ADAL" clId="{0311B188-9376-4F07-B795-A243E864584B}" dt="2020-04-09T03:40:49.021" v="11"/>
          <ac:graphicFrameMkLst>
            <pc:docMk/>
            <pc:sldMk cId="3536563640" sldId="10688"/>
            <ac:graphicFrameMk id="5" creationId="{B1ADE96E-7FB0-45A8-A542-69EA34EDB422}"/>
          </ac:graphicFrameMkLst>
        </pc:graphicFrameChg>
        <pc:picChg chg="del">
          <ac:chgData name="Kenward, Matthew" userId="5fabe928-6c6b-4e26-a341-64f34e462641" providerId="ADAL" clId="{0311B188-9376-4F07-B795-A243E864584B}" dt="2020-04-09T03:39:47.320" v="1" actId="478"/>
          <ac:picMkLst>
            <pc:docMk/>
            <pc:sldMk cId="3536563640" sldId="10688"/>
            <ac:picMk id="31" creationId="{733C3104-B0B7-4847-9338-56E2A3AEF57B}"/>
          </ac:picMkLst>
        </pc:picChg>
        <pc:picChg chg="del">
          <ac:chgData name="Kenward, Matthew" userId="5fabe928-6c6b-4e26-a341-64f34e462641" providerId="ADAL" clId="{0311B188-9376-4F07-B795-A243E864584B}" dt="2020-04-09T03:43:00.055" v="48"/>
          <ac:picMkLst>
            <pc:docMk/>
            <pc:sldMk cId="3536563640" sldId="10688"/>
            <ac:picMk id="32" creationId="{57B31151-10E8-413D-9CAE-3E8B243F9730}"/>
          </ac:picMkLst>
        </pc:picChg>
        <pc:picChg chg="mod">
          <ac:chgData name="Kenward, Matthew" userId="5fabe928-6c6b-4e26-a341-64f34e462641" providerId="ADAL" clId="{0311B188-9376-4F07-B795-A243E864584B}" dt="2020-04-09T03:40:38.385" v="9" actId="14100"/>
          <ac:picMkLst>
            <pc:docMk/>
            <pc:sldMk cId="3536563640" sldId="10688"/>
            <ac:picMk id="34" creationId="{2246005C-971D-4CA3-896D-1E3108CEC665}"/>
          </ac:picMkLst>
        </pc:picChg>
        <pc:picChg chg="del">
          <ac:chgData name="Kenward, Matthew" userId="5fabe928-6c6b-4e26-a341-64f34e462641" providerId="ADAL" clId="{0311B188-9376-4F07-B795-A243E864584B}" dt="2020-04-09T03:39:46.652" v="0" actId="478"/>
          <ac:picMkLst>
            <pc:docMk/>
            <pc:sldMk cId="3536563640" sldId="10688"/>
            <ac:picMk id="36" creationId="{EA983C44-11B2-47DD-A0A0-658CB25BCB00}"/>
          </ac:picMkLst>
        </pc:picChg>
        <pc:picChg chg="del">
          <ac:chgData name="Kenward, Matthew" userId="5fabe928-6c6b-4e26-a341-64f34e462641" providerId="ADAL" clId="{0311B188-9376-4F07-B795-A243E864584B}" dt="2020-04-09T03:43:20.516" v="54"/>
          <ac:picMkLst>
            <pc:docMk/>
            <pc:sldMk cId="3536563640" sldId="10688"/>
            <ac:picMk id="37" creationId="{6459E56B-5CF0-426F-90AD-3231A8C4D554}"/>
          </ac:picMkLst>
        </pc:picChg>
      </pc:sldChg>
      <pc:sldMasterChg chg="del delSldLayout">
        <pc:chgData name="Kenward, Matthew" userId="5fabe928-6c6b-4e26-a341-64f34e462641" providerId="ADAL" clId="{0311B188-9376-4F07-B795-A243E864584B}" dt="2020-04-09T03:50:27.289" v="198" actId="2696"/>
        <pc:sldMasterMkLst>
          <pc:docMk/>
          <pc:sldMasterMk cId="3642774463" sldId="2147483661"/>
        </pc:sldMasterMkLst>
        <pc:sldLayoutChg chg="del">
          <pc:chgData name="Kenward, Matthew" userId="5fabe928-6c6b-4e26-a341-64f34e462641" providerId="ADAL" clId="{0311B188-9376-4F07-B795-A243E864584B}" dt="2020-04-09T03:50:27.276" v="187" actId="2696"/>
          <pc:sldLayoutMkLst>
            <pc:docMk/>
            <pc:sldMasterMk cId="3642774463" sldId="2147483661"/>
            <pc:sldLayoutMk cId="3614794149" sldId="2147483662"/>
          </pc:sldLayoutMkLst>
        </pc:sldLayoutChg>
        <pc:sldLayoutChg chg="del">
          <pc:chgData name="Kenward, Matthew" userId="5fabe928-6c6b-4e26-a341-64f34e462641" providerId="ADAL" clId="{0311B188-9376-4F07-B795-A243E864584B}" dt="2020-04-09T03:50:27.277" v="188" actId="2696"/>
          <pc:sldLayoutMkLst>
            <pc:docMk/>
            <pc:sldMasterMk cId="3642774463" sldId="2147483661"/>
            <pc:sldLayoutMk cId="410010357" sldId="2147483663"/>
          </pc:sldLayoutMkLst>
        </pc:sldLayoutChg>
        <pc:sldLayoutChg chg="del">
          <pc:chgData name="Kenward, Matthew" userId="5fabe928-6c6b-4e26-a341-64f34e462641" providerId="ADAL" clId="{0311B188-9376-4F07-B795-A243E864584B}" dt="2020-04-09T03:50:27.278" v="189" actId="2696"/>
          <pc:sldLayoutMkLst>
            <pc:docMk/>
            <pc:sldMasterMk cId="3642774463" sldId="2147483661"/>
            <pc:sldLayoutMk cId="3027811648" sldId="2147483664"/>
          </pc:sldLayoutMkLst>
        </pc:sldLayoutChg>
        <pc:sldLayoutChg chg="del">
          <pc:chgData name="Kenward, Matthew" userId="5fabe928-6c6b-4e26-a341-64f34e462641" providerId="ADAL" clId="{0311B188-9376-4F07-B795-A243E864584B}" dt="2020-04-09T03:50:27.279" v="190" actId="2696"/>
          <pc:sldLayoutMkLst>
            <pc:docMk/>
            <pc:sldMasterMk cId="3642774463" sldId="2147483661"/>
            <pc:sldLayoutMk cId="2185882562" sldId="2147483665"/>
          </pc:sldLayoutMkLst>
        </pc:sldLayoutChg>
        <pc:sldLayoutChg chg="del">
          <pc:chgData name="Kenward, Matthew" userId="5fabe928-6c6b-4e26-a341-64f34e462641" providerId="ADAL" clId="{0311B188-9376-4F07-B795-A243E864584B}" dt="2020-04-09T03:50:27.282" v="191" actId="2696"/>
          <pc:sldLayoutMkLst>
            <pc:docMk/>
            <pc:sldMasterMk cId="3642774463" sldId="2147483661"/>
            <pc:sldLayoutMk cId="588785836" sldId="2147483666"/>
          </pc:sldLayoutMkLst>
        </pc:sldLayoutChg>
        <pc:sldLayoutChg chg="del">
          <pc:chgData name="Kenward, Matthew" userId="5fabe928-6c6b-4e26-a341-64f34e462641" providerId="ADAL" clId="{0311B188-9376-4F07-B795-A243E864584B}" dt="2020-04-09T03:50:27.283" v="192" actId="2696"/>
          <pc:sldLayoutMkLst>
            <pc:docMk/>
            <pc:sldMasterMk cId="3642774463" sldId="2147483661"/>
            <pc:sldLayoutMk cId="2192024452" sldId="2147483667"/>
          </pc:sldLayoutMkLst>
        </pc:sldLayoutChg>
        <pc:sldLayoutChg chg="del">
          <pc:chgData name="Kenward, Matthew" userId="5fabe928-6c6b-4e26-a341-64f34e462641" providerId="ADAL" clId="{0311B188-9376-4F07-B795-A243E864584B}" dt="2020-04-09T03:50:27.284" v="193" actId="2696"/>
          <pc:sldLayoutMkLst>
            <pc:docMk/>
            <pc:sldMasterMk cId="3642774463" sldId="2147483661"/>
            <pc:sldLayoutMk cId="2162860830" sldId="2147483668"/>
          </pc:sldLayoutMkLst>
        </pc:sldLayoutChg>
        <pc:sldLayoutChg chg="del">
          <pc:chgData name="Kenward, Matthew" userId="5fabe928-6c6b-4e26-a341-64f34e462641" providerId="ADAL" clId="{0311B188-9376-4F07-B795-A243E864584B}" dt="2020-04-09T03:50:27.285" v="194" actId="2696"/>
          <pc:sldLayoutMkLst>
            <pc:docMk/>
            <pc:sldMasterMk cId="3642774463" sldId="2147483661"/>
            <pc:sldLayoutMk cId="2595388331" sldId="2147483669"/>
          </pc:sldLayoutMkLst>
        </pc:sldLayoutChg>
        <pc:sldLayoutChg chg="del">
          <pc:chgData name="Kenward, Matthew" userId="5fabe928-6c6b-4e26-a341-64f34e462641" providerId="ADAL" clId="{0311B188-9376-4F07-B795-A243E864584B}" dt="2020-04-09T03:50:27.286" v="195" actId="2696"/>
          <pc:sldLayoutMkLst>
            <pc:docMk/>
            <pc:sldMasterMk cId="3642774463" sldId="2147483661"/>
            <pc:sldLayoutMk cId="4043407490" sldId="2147483670"/>
          </pc:sldLayoutMkLst>
        </pc:sldLayoutChg>
        <pc:sldLayoutChg chg="del">
          <pc:chgData name="Kenward, Matthew" userId="5fabe928-6c6b-4e26-a341-64f34e462641" providerId="ADAL" clId="{0311B188-9376-4F07-B795-A243E864584B}" dt="2020-04-09T03:50:27.287" v="196" actId="2696"/>
          <pc:sldLayoutMkLst>
            <pc:docMk/>
            <pc:sldMasterMk cId="3642774463" sldId="2147483661"/>
            <pc:sldLayoutMk cId="1054679705" sldId="2147483671"/>
          </pc:sldLayoutMkLst>
        </pc:sldLayoutChg>
        <pc:sldLayoutChg chg="del">
          <pc:chgData name="Kenward, Matthew" userId="5fabe928-6c6b-4e26-a341-64f34e462641" providerId="ADAL" clId="{0311B188-9376-4F07-B795-A243E864584B}" dt="2020-04-09T03:50:27.288" v="197" actId="2696"/>
          <pc:sldLayoutMkLst>
            <pc:docMk/>
            <pc:sldMasterMk cId="3642774463" sldId="2147483661"/>
            <pc:sldLayoutMk cId="3383414611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5EC3C-C132-4A7B-B977-EBD1958157DD}" type="datetimeFigureOut">
              <a:rPr lang="en-AU" smtClean="0"/>
              <a:t>22/04/2020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7F9CC-70F9-4540-BDE1-18EA0EF334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806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3B8878-4E58-4366-B82A-D05FC93CA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51A8F7-BBC2-4B11-AB2D-ED2B3A1EA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B34525-55F8-4E48-B00C-054E4C553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647F-7D1E-4D53-BE16-46268BC3B5DA}" type="datetimeFigureOut">
              <a:rPr lang="en-AU" smtClean="0"/>
              <a:t>22/04/2020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D15236-E290-4496-AA2C-301C0712D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F9E3B3-45CB-4EEE-8BC2-1D7EE15EB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815-495B-41FC-B206-6AADE852B1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597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7C3180-A9B6-4CF7-8CEC-F0BB9E555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724CAFF-2A2D-487F-9ABC-9A603CE50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EAA4B3-BD63-4851-8CB8-2CE925BE4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647F-7D1E-4D53-BE16-46268BC3B5DA}" type="datetimeFigureOut">
              <a:rPr lang="en-AU" smtClean="0"/>
              <a:t>22/04/2020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0F43D7-7E9E-4BD1-ACE4-4E36C1DF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6E22BF-A21A-4B97-8A21-2FCB41CC4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815-495B-41FC-B206-6AADE852B1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439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698A5CD-3F30-4D92-95FC-0051E40DF3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9EFF51-C167-4415-8AB2-72E8584A1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7058E7-7DAC-4F98-BCE0-DD3EE7046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647F-7D1E-4D53-BE16-46268BC3B5DA}" type="datetimeFigureOut">
              <a:rPr lang="en-AU" smtClean="0"/>
              <a:t>22/04/2020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B6ED54-A0BA-4BE1-ADFE-464358209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572F31-171D-4114-B985-DC2B7466A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815-495B-41FC-B206-6AADE852B1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3559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DEF7C53-7420-49BE-9E5E-EC2F5C685B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Private &amp; Confidential</a:t>
            </a:r>
            <a:endParaRPr lang="en-US" dirty="0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xmlns="" id="{5E297E37-AE0D-4499-9664-2CD876C4E866}"/>
              </a:ext>
            </a:extLst>
          </p:cNvPr>
          <p:cNvSpPr/>
          <p:nvPr userDrawn="1"/>
        </p:nvSpPr>
        <p:spPr>
          <a:xfrm>
            <a:off x="0" y="1"/>
            <a:ext cx="12192000" cy="773864"/>
          </a:xfrm>
          <a:prstGeom prst="wedgeRectCallout">
            <a:avLst>
              <a:gd name="adj1" fmla="val -22149"/>
              <a:gd name="adj2" fmla="val 9146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A711BB0-ABEE-4F28-BEB8-81409AB905E6}"/>
              </a:ext>
            </a:extLst>
          </p:cNvPr>
          <p:cNvSpPr txBox="1">
            <a:spLocks/>
          </p:cNvSpPr>
          <p:nvPr userDrawn="1"/>
        </p:nvSpPr>
        <p:spPr>
          <a:xfrm>
            <a:off x="577516" y="16206"/>
            <a:ext cx="11036968" cy="7738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A3764"/>
                </a:solidFill>
                <a:latin typeface="ITC AVANT GARDE GOTHIC DEMI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A954E95-D17B-4C33-AA18-091DDC50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16" y="83697"/>
            <a:ext cx="10515600" cy="6064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78BFF84-A90A-48FE-AC49-53E4EC325AA9}"/>
              </a:ext>
            </a:extLst>
          </p:cNvPr>
          <p:cNvSpPr/>
          <p:nvPr userDrawn="1"/>
        </p:nvSpPr>
        <p:spPr>
          <a:xfrm>
            <a:off x="10699423" y="6165130"/>
            <a:ext cx="1376313" cy="556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513B245-82D4-43DE-AEFB-0CC62F2F9B4F}"/>
              </a:ext>
            </a:extLst>
          </p:cNvPr>
          <p:cNvSpPr/>
          <p:nvPr userDrawn="1"/>
        </p:nvSpPr>
        <p:spPr>
          <a:xfrm>
            <a:off x="10512745" y="236944"/>
            <a:ext cx="16498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Confidential &amp; Privileged</a:t>
            </a:r>
          </a:p>
        </p:txBody>
      </p:sp>
    </p:spTree>
    <p:extLst>
      <p:ext uri="{BB962C8B-B14F-4D97-AF65-F5344CB8AC3E}">
        <p14:creationId xmlns:p14="http://schemas.microsoft.com/office/powerpoint/2010/main" val="365947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3464FC-609C-4A28-B0E7-CDC0D9AC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57932B-4E7E-4327-A452-EB87B3574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AAC1C6-4E41-48A2-9DBB-2B64CB0EB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647F-7D1E-4D53-BE16-46268BC3B5DA}" type="datetimeFigureOut">
              <a:rPr lang="en-AU" smtClean="0"/>
              <a:t>22/04/2020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AC965B-81BB-4AD4-947C-7708F2AB7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A7AE4E-55D6-4B42-939A-1CE5D601A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815-495B-41FC-B206-6AADE852B1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05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071946-4459-4DB0-9780-24BD8C2E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E239BC-7A6C-43F0-9BFD-96A5AFC52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602375-5055-4DA2-B198-3395F430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647F-7D1E-4D53-BE16-46268BC3B5DA}" type="datetimeFigureOut">
              <a:rPr lang="en-AU" smtClean="0"/>
              <a:t>22/04/2020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BAB9C6-4C62-4B8F-82DD-88C79125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B676E8-07B0-40CA-8B5F-DC9B07EF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815-495B-41FC-B206-6AADE852B1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276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DFF0B1-4DED-412D-8A70-4184F10D8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B51845-6AB7-4D1A-844E-12ACB5A24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89F514-22B7-468A-AB1C-9003913C7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B933E9-B1E9-4427-9A0E-EFBD076BE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647F-7D1E-4D53-BE16-46268BC3B5DA}" type="datetimeFigureOut">
              <a:rPr lang="en-AU" smtClean="0"/>
              <a:t>22/04/2020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1A9080-4419-4FBB-A079-652C4FC6F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695497-AE76-4BF3-9393-40A5B9E7D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815-495B-41FC-B206-6AADE852B1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297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839811-3DCC-4A76-95B6-966C2B9AE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842C21-3102-4B31-BFC2-E68C2BE34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D4D98D8-7422-4E07-B4AE-EABB89491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93AB746-184D-4384-BB4B-67B2A38F94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2B0DC1-208F-42EC-BD22-E9C28F448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AB3F3A8-B957-4A29-B364-BFAB43007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647F-7D1E-4D53-BE16-46268BC3B5DA}" type="datetimeFigureOut">
              <a:rPr lang="en-AU" smtClean="0"/>
              <a:t>22/04/2020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52DEF60-ABA6-48E7-9B9C-FE15408B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1ED55B-D461-4922-A7CB-B81AE8A8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815-495B-41FC-B206-6AADE852B1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531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29FF4E-1DE5-42BA-930C-FC566FF47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C18C80A-8611-456C-86EA-F568E048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647F-7D1E-4D53-BE16-46268BC3B5DA}" type="datetimeFigureOut">
              <a:rPr lang="en-AU" smtClean="0"/>
              <a:t>22/04/2020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24D7E16-8C75-4483-A8EF-2D30A3C1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B03A3E-E648-48D9-8BF5-15E483C1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815-495B-41FC-B206-6AADE852B1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381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A4169B8-2C2C-472A-A492-9C95E31A8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647F-7D1E-4D53-BE16-46268BC3B5DA}" type="datetimeFigureOut">
              <a:rPr lang="en-AU" smtClean="0"/>
              <a:t>22/04/2020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E598FE4-B9BE-45D7-AD79-F71D69875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05D5EF-E6BC-4436-8F83-3495A7472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815-495B-41FC-B206-6AADE852B1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284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74A0E1-C0C7-4C04-AE97-4BCC6E4F1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472527-101D-40AF-B318-347F01B67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D03601-210E-4201-B66F-D89C16356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E33F7C-ADA4-4379-8CED-90B96FBAB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647F-7D1E-4D53-BE16-46268BC3B5DA}" type="datetimeFigureOut">
              <a:rPr lang="en-AU" smtClean="0"/>
              <a:t>22/04/2020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59790F-9222-4BA7-9E6D-2658FA36F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F75478-0BAC-45AA-A559-1A32992DF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815-495B-41FC-B206-6AADE852B1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424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5F25CA-7040-4B6D-9531-2B9F4AF87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2ED5FA6-364D-4CAF-957B-DC3986098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856184-9052-4B2C-A318-445135CD5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67FC21-7982-43EF-BF92-0D88793C3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647F-7D1E-4D53-BE16-46268BC3B5DA}" type="datetimeFigureOut">
              <a:rPr lang="en-AU" smtClean="0"/>
              <a:t>22/04/2020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A99B81-1BD8-4830-8696-2D2C3FF85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BB3411-1418-4A7B-B7C6-30020F267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815-495B-41FC-B206-6AADE852B1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910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EFD24C9-995F-4F34-AF58-60E91014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E7BA87-67F1-4CF5-BA4C-865B01784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93862F-27F2-49CE-ADDE-9AC4FD923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3647F-7D1E-4D53-BE16-46268BC3B5DA}" type="datetimeFigureOut">
              <a:rPr lang="en-AU" smtClean="0"/>
              <a:t>22/04/2020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F87F1B-4D70-47A6-8F21-396E2B094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2381D4-164E-4192-9BD0-785571A7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C9815-495B-41FC-B206-6AADE852B1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935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xmlns="" id="{D8A39AA2-AB05-4108-9AD1-CA4A74B496F8}"/>
              </a:ext>
            </a:extLst>
          </p:cNvPr>
          <p:cNvSpPr/>
          <p:nvPr/>
        </p:nvSpPr>
        <p:spPr>
          <a:xfrm rot="5400000">
            <a:off x="7386427" y="2075602"/>
            <a:ext cx="6036048" cy="3528750"/>
          </a:xfrm>
          <a:prstGeom prst="wedgeRectCallout">
            <a:avLst>
              <a:gd name="adj1" fmla="val 19713"/>
              <a:gd name="adj2" fmla="val 54804"/>
            </a:avLst>
          </a:prstGeom>
          <a:solidFill>
            <a:srgbClr val="5A5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456D23D-DD20-404E-AF6B-7FE7864E1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22" t="4112" r="8447" b="7327"/>
          <a:stretch/>
        </p:blipFill>
        <p:spPr>
          <a:xfrm>
            <a:off x="140309" y="2185781"/>
            <a:ext cx="1170101" cy="240047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F45B528-9DA3-42E1-9B14-7B056B8B3BB1}"/>
              </a:ext>
            </a:extLst>
          </p:cNvPr>
          <p:cNvSpPr/>
          <p:nvPr/>
        </p:nvSpPr>
        <p:spPr>
          <a:xfrm>
            <a:off x="3322784" y="1385936"/>
            <a:ext cx="2005805" cy="24004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A9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3B4A7899-606E-40BE-96C5-EA9E9E811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542787"/>
              </p:ext>
            </p:extLst>
          </p:nvPr>
        </p:nvGraphicFramePr>
        <p:xfrm>
          <a:off x="2173978" y="4727833"/>
          <a:ext cx="2098006" cy="178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319">
                  <a:extLst>
                    <a:ext uri="{9D8B030D-6E8A-4147-A177-3AD203B41FA5}">
                      <a16:colId xmlns:a16="http://schemas.microsoft.com/office/drawing/2014/main" xmlns="" val="549323687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xmlns="" val="832946234"/>
                    </a:ext>
                  </a:extLst>
                </a:gridCol>
              </a:tblGrid>
              <a:tr h="209575">
                <a:tc>
                  <a:txBody>
                    <a:bodyPr/>
                    <a:lstStyle/>
                    <a:p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ITC AVANT GARDE GOTHIC DEMI"/>
                          <a:ea typeface="+mj-ea"/>
                          <a:cs typeface="+mj-cs"/>
                        </a:rPr>
                        <a:t>RETAIL</a:t>
                      </a:r>
                      <a:endParaRPr lang="en-US" sz="1400" b="0" kern="1200" dirty="0">
                        <a:solidFill>
                          <a:schemeClr val="bg1"/>
                        </a:solidFill>
                        <a:latin typeface="ITC AVANT GARDE GOTHIC DEMI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rgbClr val="505357"/>
                          </a:solidFill>
                          <a:latin typeface="ITC AVANT GARDE GOTHIC DEMI"/>
                          <a:ea typeface="+mj-ea"/>
                          <a:cs typeface="+mj-cs"/>
                        </a:rPr>
                        <a:t>$</a:t>
                      </a:r>
                      <a:r>
                        <a:rPr lang="en-US" sz="1400" b="0" kern="1200" dirty="0" smtClean="0">
                          <a:solidFill>
                            <a:srgbClr val="505357"/>
                          </a:solidFill>
                          <a:latin typeface="ITC AVANT GARDE GOTHIC DEMI"/>
                          <a:ea typeface="+mj-ea"/>
                          <a:cs typeface="+mj-cs"/>
                        </a:rPr>
                        <a:t>26.99</a:t>
                      </a:r>
                      <a:endParaRPr lang="en-US" sz="1400" b="0" kern="1200" dirty="0">
                        <a:solidFill>
                          <a:srgbClr val="505357"/>
                        </a:solidFill>
                        <a:latin typeface="ITC AVANT GARDE GOTHIC DEMI"/>
                        <a:ea typeface="+mj-ea"/>
                        <a:cs typeface="+mj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8561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ITC AVANT GARDE GOTHIC DEMI"/>
                          <a:ea typeface="+mj-ea"/>
                          <a:cs typeface="+mj-cs"/>
                        </a:rPr>
                        <a:t>Deal</a:t>
                      </a:r>
                      <a:endParaRPr lang="en-US" sz="1400" b="0" kern="1200" dirty="0">
                        <a:solidFill>
                          <a:schemeClr val="bg1"/>
                        </a:solidFill>
                        <a:latin typeface="ITC AVANT GARDE GOTHIC DEMI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ITC AVANT GARDE GOTHIC DEMI"/>
                          <a:ea typeface="+mj-ea"/>
                          <a:cs typeface="+mj-cs"/>
                        </a:rPr>
                        <a:t>$20.00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ITC AVANT GARDE GOTHIC DEMI"/>
                        <a:ea typeface="+mj-ea"/>
                        <a:cs typeface="+mj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465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ITC AVANT GARDE GOTHIC DEMI"/>
                          <a:ea typeface="+mj-ea"/>
                          <a:cs typeface="+mj-cs"/>
                        </a:rPr>
                        <a:t>Inner QTY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rgbClr val="505357"/>
                          </a:solidFill>
                          <a:latin typeface="ITC AVANT GARDE GOTHIC DEMI"/>
                          <a:ea typeface="+mj-ea"/>
                          <a:cs typeface="+mj-cs"/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231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ITC AVANT GARDE GOTHIC DEMI"/>
                          <a:ea typeface="+mj-ea"/>
                          <a:cs typeface="+mj-cs"/>
                        </a:rPr>
                        <a:t>TIR No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 smtClean="0">
                          <a:solidFill>
                            <a:srgbClr val="505357"/>
                          </a:solidFill>
                          <a:latin typeface="ITC AVANT GARDE GOTHIC DEMI"/>
                          <a:ea typeface="+mj-ea"/>
                          <a:cs typeface="+mj-cs"/>
                        </a:rPr>
                        <a:t>231984</a:t>
                      </a:r>
                      <a:endParaRPr lang="en-US" sz="1400" b="0" kern="1200" dirty="0">
                        <a:solidFill>
                          <a:srgbClr val="505357"/>
                        </a:solidFill>
                        <a:latin typeface="ITC AVANT GARDE GOTHIC DEMI"/>
                        <a:ea typeface="+mj-ea"/>
                        <a:cs typeface="+mj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653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chemeClr val="bg1"/>
                        </a:solidFill>
                        <a:latin typeface="ITC AVANT GARDE GOTHIC DEMI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kern="1200" dirty="0">
                        <a:solidFill>
                          <a:srgbClr val="505357"/>
                        </a:solidFill>
                        <a:latin typeface="ITC AVANT GARDE GOTHIC DEMI"/>
                        <a:ea typeface="+mj-ea"/>
                        <a:cs typeface="+mj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6574374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07F32067-3E2E-45DA-B3F2-60A41C144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801113"/>
              </p:ext>
            </p:extLst>
          </p:nvPr>
        </p:nvGraphicFramePr>
        <p:xfrm>
          <a:off x="102979" y="4689455"/>
          <a:ext cx="2098006" cy="178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319">
                  <a:extLst>
                    <a:ext uri="{9D8B030D-6E8A-4147-A177-3AD203B41FA5}">
                      <a16:colId xmlns:a16="http://schemas.microsoft.com/office/drawing/2014/main" xmlns="" val="549323687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xmlns="" val="832946234"/>
                    </a:ext>
                  </a:extLst>
                </a:gridCol>
              </a:tblGrid>
              <a:tr h="209575">
                <a:tc>
                  <a:txBody>
                    <a:bodyPr/>
                    <a:lstStyle/>
                    <a:p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ITC AVANT GARDE GOTHIC DEMI"/>
                          <a:ea typeface="+mj-ea"/>
                          <a:cs typeface="+mj-cs"/>
                        </a:rPr>
                        <a:t>RETAIL</a:t>
                      </a:r>
                      <a:endParaRPr lang="en-US" sz="1400" b="0" kern="1200" dirty="0">
                        <a:solidFill>
                          <a:schemeClr val="bg1"/>
                        </a:solidFill>
                        <a:latin typeface="ITC AVANT GARDE GOTHIC DEMI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rgbClr val="505357"/>
                          </a:solidFill>
                          <a:latin typeface="ITC AVANT GARDE GOTHIC DEMI"/>
                          <a:ea typeface="+mj-ea"/>
                          <a:cs typeface="+mj-cs"/>
                        </a:rPr>
                        <a:t>$16.00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8561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ITC AVANT GARDE GOTHIC DEMI"/>
                          <a:ea typeface="+mj-ea"/>
                          <a:cs typeface="+mj-cs"/>
                        </a:rPr>
                        <a:t>Deal</a:t>
                      </a:r>
                      <a:endParaRPr lang="en-US" sz="1400" b="0" kern="1200" dirty="0">
                        <a:solidFill>
                          <a:schemeClr val="bg1"/>
                        </a:solidFill>
                        <a:latin typeface="ITC AVANT GARDE GOTHIC DEMI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ITC AVANT GARDE GOTHIC DEMI"/>
                          <a:ea typeface="+mj-ea"/>
                          <a:cs typeface="+mj-cs"/>
                        </a:rPr>
                        <a:t>$12.00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ITC AVANT GARDE GOTHIC DEMI"/>
                        <a:ea typeface="+mj-ea"/>
                        <a:cs typeface="+mj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465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ITC AVANT GARDE GOTHIC DEMI"/>
                          <a:ea typeface="+mj-ea"/>
                          <a:cs typeface="+mj-cs"/>
                        </a:rPr>
                        <a:t>Inner QTY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rgbClr val="505357"/>
                          </a:solidFill>
                          <a:latin typeface="ITC AVANT GARDE GOTHIC DEMI"/>
                          <a:ea typeface="+mj-ea"/>
                          <a:cs typeface="+mj-cs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231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ITC AVANT GARDE GOTHIC DEMI"/>
                          <a:ea typeface="+mj-ea"/>
                          <a:cs typeface="+mj-cs"/>
                        </a:rPr>
                        <a:t>TIR No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 smtClean="0">
                          <a:solidFill>
                            <a:srgbClr val="505357"/>
                          </a:solidFill>
                          <a:latin typeface="ITC AVANT GARDE GOTHIC DEMI"/>
                          <a:ea typeface="+mj-ea"/>
                          <a:cs typeface="+mj-cs"/>
                        </a:rPr>
                        <a:t>231909</a:t>
                      </a:r>
                      <a:endParaRPr lang="en-US" sz="1400" b="0" kern="1200" dirty="0">
                        <a:solidFill>
                          <a:srgbClr val="505357"/>
                        </a:solidFill>
                        <a:latin typeface="ITC AVANT GARDE GOTHIC DEMI"/>
                        <a:ea typeface="+mj-ea"/>
                        <a:cs typeface="+mj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368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chemeClr val="bg1"/>
                        </a:solidFill>
                        <a:latin typeface="ITC AVANT GARDE GOTHIC DEMI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kern="1200" dirty="0">
                        <a:solidFill>
                          <a:srgbClr val="505357"/>
                        </a:solidFill>
                        <a:latin typeface="ITC AVANT GARDE GOTHIC DEMI"/>
                        <a:ea typeface="+mj-ea"/>
                        <a:cs typeface="+mj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0239080"/>
                  </a:ext>
                </a:extLst>
              </a:tr>
            </a:tbl>
          </a:graphicData>
        </a:graphic>
      </p:graphicFrame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41CA9BAA-648F-476D-8D27-A68A96E399C1}"/>
              </a:ext>
            </a:extLst>
          </p:cNvPr>
          <p:cNvSpPr/>
          <p:nvPr/>
        </p:nvSpPr>
        <p:spPr>
          <a:xfrm>
            <a:off x="0" y="1034575"/>
            <a:ext cx="2555620" cy="819625"/>
          </a:xfrm>
          <a:prstGeom prst="homePlate">
            <a:avLst/>
          </a:prstGeom>
          <a:solidFill>
            <a:schemeClr val="accent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Order 1 inner of each and receive a great New Line Offer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C6A4493-49D3-4699-B0DC-86419F92F9CC}"/>
              </a:ext>
            </a:extLst>
          </p:cNvPr>
          <p:cNvSpPr txBox="1"/>
          <p:nvPr/>
        </p:nvSpPr>
        <p:spPr>
          <a:xfrm>
            <a:off x="3110652" y="1437213"/>
            <a:ext cx="2415236" cy="1660621"/>
          </a:xfrm>
          <a:prstGeom prst="rect">
            <a:avLst/>
          </a:prstGeom>
          <a:noFill/>
        </p:spPr>
        <p:txBody>
          <a:bodyPr lIns="92962" tIns="46479" rIns="92962" bIns="46479"/>
          <a:lstStyle>
            <a:lvl1pPr indent="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b="1" spc="30">
                <a:solidFill>
                  <a:srgbClr val="0070C0"/>
                </a:solidFill>
                <a:latin typeface="Corbel"/>
                <a:ea typeface="ヒラギノ角ゴ Pro W3" charset="0"/>
                <a:cs typeface="ヒラギノ角ゴ Pro W3" charset="0"/>
              </a:defRPr>
            </a:lvl1pPr>
            <a:lvl2pPr marL="742950" indent="-2857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spc="30">
                <a:latin typeface="Corbel"/>
                <a:ea typeface="ヒラギノ角ゴ Pro W3" charset="0"/>
                <a:cs typeface="ヒラギノ角ゴ Pro W3" charset="0"/>
              </a:defRPr>
            </a:lvl2pPr>
            <a:lvl3pPr marL="1143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spc="30">
                <a:latin typeface="Corbel"/>
                <a:ea typeface="ヒラギノ角ゴ Pro W3" charset="0"/>
                <a:cs typeface="ヒラギノ角ゴ Pro W3" charset="0"/>
              </a:defRPr>
            </a:lvl3pPr>
            <a:lvl4pPr marL="1600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spc="30">
                <a:latin typeface="Corbel"/>
                <a:ea typeface="ヒラギノ角ゴ Pro W3" charset="0"/>
                <a:cs typeface="ヒラギノ角ゴ Pro W3" charset="0"/>
              </a:defRPr>
            </a:lvl4pPr>
            <a:lvl5pPr marL="0" lvl="4" indent="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b="1" spc="30">
                <a:solidFill>
                  <a:schemeClr val="accent1"/>
                </a:solidFill>
                <a:latin typeface="Corbel"/>
                <a:ea typeface="ヒラギノ角ゴ Pro W3" charset="0"/>
                <a:cs typeface="ヒラギノ角ゴ Pro W3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marR="0" lvl="0" indent="0" algn="ctr" defTabSz="93032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1" i="0" u="none" strike="noStrike" kern="1200" cap="none" spc="28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Arial Narrow"/>
              </a:rPr>
              <a:t>HYDRATE</a:t>
            </a:r>
          </a:p>
          <a:p>
            <a:pPr marL="0" marR="0" lvl="0" indent="0" algn="ctr" defTabSz="93032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500" b="1" i="0" u="none" strike="noStrike" kern="1200" cap="none" spc="28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Arial Narrow"/>
              </a:rPr>
              <a:t>with Coconut Oil</a:t>
            </a:r>
          </a:p>
          <a:p>
            <a:pPr marL="0" marR="0" lvl="0" indent="0" algn="ctr" defTabSz="93032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900" b="1" i="0" u="none" strike="noStrike" kern="1200" cap="none" spc="28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Arial Narrow"/>
              </a:rPr>
              <a:t>Hydrates skin after shaving*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8642F3E-0CC8-4107-85A2-8D4FDF7AFE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00" b="65667" l="36556" r="65556">
                        <a14:foregroundMark x1="36667" y1="39333" x2="36667" y2="39333"/>
                        <a14:foregroundMark x1="36556" y1="33333" x2="36556" y2="33333"/>
                        <a14:foregroundMark x1="65111" y1="42667" x2="65111" y2="42667"/>
                        <a14:foregroundMark x1="65556" y1="52000" x2="65556" y2="52000"/>
                        <a14:foregroundMark x1="38556" y1="11333" x2="38556" y2="11333"/>
                        <a14:foregroundMark x1="58333" y1="32667" x2="58333" y2="32667"/>
                        <a14:foregroundMark x1="57889" y1="33667" x2="57889" y2="33667"/>
                        <a14:foregroundMark x1="57667" y1="33000" x2="57667" y2="33000"/>
                        <a14:foregroundMark x1="57889" y1="32333" x2="57889" y2="32333"/>
                        <a14:foregroundMark x1="61889" y1="42000" x2="61889" y2="42000"/>
                        <a14:foregroundMark x1="61889" y1="41333" x2="61889" y2="41333"/>
                        <a14:foregroundMark x1="61889" y1="41667" x2="61889" y2="41667"/>
                        <a14:foregroundMark x1="61667" y1="42000" x2="61667" y2="42000"/>
                        <a14:foregroundMark x1="62000" y1="42000" x2="62000" y2="42000"/>
                        <a14:foregroundMark x1="61889" y1="41000" x2="61889" y2="41000"/>
                        <a14:foregroundMark x1="61889" y1="42333" x2="61889" y2="42333"/>
                        <a14:foregroundMark x1="61778" y1="42000" x2="61778" y2="42000"/>
                        <a14:foregroundMark x1="61778" y1="42000" x2="61778" y2="42000"/>
                        <a14:foregroundMark x1="61778" y1="41667" x2="61778" y2="41667"/>
                        <a14:foregroundMark x1="62000" y1="42333" x2="62000" y2="42333"/>
                        <a14:foregroundMark x1="61889" y1="42000" x2="61889" y2="42000"/>
                        <a14:foregroundMark x1="61889" y1="42000" x2="61889" y2="42000"/>
                        <a14:foregroundMark x1="61778" y1="42000" x2="61778" y2="42000"/>
                        <a14:foregroundMark x1="61889" y1="42000" x2="61889" y2="42000"/>
                        <a14:foregroundMark x1="61889" y1="42000" x2="61889" y2="42000"/>
                        <a14:foregroundMark x1="61889" y1="41667" x2="61889" y2="41667"/>
                        <a14:foregroundMark x1="61889" y1="41667" x2="61889" y2="41667"/>
                        <a14:foregroundMark x1="61778" y1="42333" x2="61778" y2="42333"/>
                        <a14:foregroundMark x1="61778" y1="41667" x2="61778" y2="41667"/>
                        <a14:backgroundMark x1="61778" y1="41667" x2="61778" y2="41667"/>
                        <a14:backgroundMark x1="62889" y1="49333" x2="62889" y2="49333"/>
                        <a14:backgroundMark x1="62000" y1="41333" x2="62000" y2="4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29" r="31820" b="26970"/>
          <a:stretch/>
        </p:blipFill>
        <p:spPr>
          <a:xfrm>
            <a:off x="3322783" y="2314472"/>
            <a:ext cx="2005805" cy="14173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F9B6BC3-307E-44C2-8988-DF1FC3435C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48" t="7450" r="6119" b="5462"/>
          <a:stretch/>
        </p:blipFill>
        <p:spPr>
          <a:xfrm>
            <a:off x="2021350" y="3209974"/>
            <a:ext cx="1178865" cy="1368355"/>
          </a:xfrm>
          <a:prstGeom prst="rect">
            <a:avLst/>
          </a:prstGeom>
        </p:spPr>
      </p:pic>
      <p:sp>
        <p:nvSpPr>
          <p:cNvPr id="22" name="テキスト ボックス 15">
            <a:extLst>
              <a:ext uri="{FF2B5EF4-FFF2-40B4-BE49-F238E27FC236}">
                <a16:creationId xmlns:a16="http://schemas.microsoft.com/office/drawing/2014/main" xmlns="" id="{4F1866B4-BCFA-4266-A37D-C5B0658F5EEC}"/>
              </a:ext>
            </a:extLst>
          </p:cNvPr>
          <p:cNvSpPr txBox="1"/>
          <p:nvPr/>
        </p:nvSpPr>
        <p:spPr>
          <a:xfrm>
            <a:off x="4102071" y="3992201"/>
            <a:ext cx="403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1200" dirty="0">
                <a:solidFill>
                  <a:srgbClr val="353E3D"/>
                </a:solidFill>
              </a:rPr>
              <a:t>Appeals to men who most value the feeling of </a:t>
            </a:r>
            <a:r>
              <a:rPr kumimoji="1" lang="en-US" sz="1200" b="1" dirty="0">
                <a:solidFill>
                  <a:srgbClr val="0070C0"/>
                </a:solidFill>
              </a:rPr>
              <a:t>Hydrated Skin</a:t>
            </a:r>
            <a:endParaRPr kumimoji="1" lang="ja-JP" altLang="en-US" sz="1200" dirty="0">
              <a:solidFill>
                <a:srgbClr val="0070C0"/>
              </a:solidFill>
              <a:ea typeface="Meiryo UI" panose="020B0604030504040204" pitchFamily="34" charset="-128"/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xmlns="" id="{CF5E6B98-0DE1-42AB-9B26-2070C5B47E23}"/>
              </a:ext>
            </a:extLst>
          </p:cNvPr>
          <p:cNvSpPr/>
          <p:nvPr/>
        </p:nvSpPr>
        <p:spPr>
          <a:xfrm>
            <a:off x="4271984" y="4951572"/>
            <a:ext cx="1469259" cy="765458"/>
          </a:xfrm>
          <a:prstGeom prst="wedgeRoundRectCallout">
            <a:avLst>
              <a:gd name="adj1" fmla="val 42665"/>
              <a:gd name="adj2" fmla="val -88677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1400" dirty="0">
                <a:solidFill>
                  <a:prstClr val="black"/>
                </a:solidFill>
              </a:rPr>
              <a:t>I like the idea of </a:t>
            </a:r>
          </a:p>
          <a:p>
            <a:pPr algn="ctr" defTabSz="685800">
              <a:defRPr/>
            </a:pPr>
            <a:r>
              <a:rPr lang="en-US" sz="1400" b="1" dirty="0">
                <a:solidFill>
                  <a:srgbClr val="0070C0"/>
                </a:solidFill>
              </a:rPr>
              <a:t>coconut oil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xmlns="" id="{141D80E3-9623-4B68-9385-C4FED5A8D074}"/>
              </a:ext>
            </a:extLst>
          </p:cNvPr>
          <p:cNvSpPr/>
          <p:nvPr/>
        </p:nvSpPr>
        <p:spPr>
          <a:xfrm>
            <a:off x="5817915" y="4903146"/>
            <a:ext cx="2325058" cy="860296"/>
          </a:xfrm>
          <a:prstGeom prst="wedgeRoundRectCallout">
            <a:avLst>
              <a:gd name="adj1" fmla="val -51287"/>
              <a:gd name="adj2" fmla="val -76241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1200" dirty="0">
                <a:solidFill>
                  <a:prstClr val="black"/>
                </a:solidFill>
              </a:rPr>
              <a:t>My face tends to dry out after shaving. Anything to help with </a:t>
            </a:r>
            <a:r>
              <a:rPr lang="en-US" sz="1200" b="1" dirty="0" err="1">
                <a:solidFill>
                  <a:srgbClr val="0070C0"/>
                </a:solidFill>
              </a:rPr>
              <a:t>moisturisation</a:t>
            </a:r>
            <a:r>
              <a:rPr lang="en-US" sz="1200" dirty="0">
                <a:solidFill>
                  <a:prstClr val="black"/>
                </a:solidFill>
              </a:rPr>
              <a:t> is great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xmlns="" id="{3D707D8A-C131-4EBD-A5E7-83BF6D2DAACA}"/>
              </a:ext>
            </a:extLst>
          </p:cNvPr>
          <p:cNvSpPr/>
          <p:nvPr/>
        </p:nvSpPr>
        <p:spPr>
          <a:xfrm>
            <a:off x="4271984" y="5809854"/>
            <a:ext cx="3870989" cy="796950"/>
          </a:xfrm>
          <a:prstGeom prst="wedgeRoundRectCallout">
            <a:avLst>
              <a:gd name="adj1" fmla="val -42634"/>
              <a:gd name="adj2" fmla="val 75100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1400" dirty="0">
                <a:solidFill>
                  <a:prstClr val="black"/>
                </a:solidFill>
              </a:rPr>
              <a:t>The idea that my skin will continue to be </a:t>
            </a:r>
            <a:r>
              <a:rPr lang="en-US" sz="1400" b="1" dirty="0">
                <a:solidFill>
                  <a:srgbClr val="0070C0"/>
                </a:solidFill>
              </a:rPr>
              <a:t>hydrated</a:t>
            </a:r>
            <a:r>
              <a:rPr lang="en-US" sz="1400" dirty="0">
                <a:solidFill>
                  <a:prstClr val="black"/>
                </a:solidFill>
              </a:rPr>
              <a:t> after use sounds appealing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DA3DE8DB-5C0D-4D06-984B-66768E9F9431}"/>
              </a:ext>
            </a:extLst>
          </p:cNvPr>
          <p:cNvCxnSpPr>
            <a:cxnSpLocks/>
          </p:cNvCxnSpPr>
          <p:nvPr/>
        </p:nvCxnSpPr>
        <p:spPr>
          <a:xfrm>
            <a:off x="6715760" y="1209040"/>
            <a:ext cx="0" cy="505945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2BE32CA0-A1AE-4814-A404-6B5DF4334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Schick Hydro Sense Kit, Refill and Shave Prep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4931E4-9FBF-4741-98B7-B6F5DE7887C6}"/>
              </a:ext>
            </a:extLst>
          </p:cNvPr>
          <p:cNvSpPr txBox="1"/>
          <p:nvPr/>
        </p:nvSpPr>
        <p:spPr>
          <a:xfrm>
            <a:off x="4266572" y="4287332"/>
            <a:ext cx="3870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Added </a:t>
            </a:r>
            <a:r>
              <a:rPr lang="en-US" sz="1200" b="1" dirty="0">
                <a:solidFill>
                  <a:srgbClr val="0070C0"/>
                </a:solidFill>
              </a:rPr>
              <a:t>Coconut Oil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to keep skin </a:t>
            </a:r>
            <a:r>
              <a:rPr lang="en-US" sz="1200" b="1" dirty="0">
                <a:solidFill>
                  <a:srgbClr val="0070C0"/>
                </a:solidFill>
              </a:rPr>
              <a:t>hydrated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after shaving: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019B087-EB32-4DD3-83BB-44788B6B98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8" r="52500" b="13513"/>
          <a:stretch/>
        </p:blipFill>
        <p:spPr>
          <a:xfrm>
            <a:off x="1309753" y="1862206"/>
            <a:ext cx="1412757" cy="13637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A7DF093-5A4A-4032-8998-7DF17A25F2CF}"/>
              </a:ext>
            </a:extLst>
          </p:cNvPr>
          <p:cNvSpPr/>
          <p:nvPr/>
        </p:nvSpPr>
        <p:spPr>
          <a:xfrm>
            <a:off x="5394015" y="1468087"/>
            <a:ext cx="26384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1200" b="1" dirty="0">
                <a:solidFill>
                  <a:srgbClr val="0070C0"/>
                </a:solidFill>
              </a:rPr>
              <a:t>Key benefits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505357"/>
                </a:solidFill>
              </a:rPr>
              <a:t>Unique Shock Absorbing Technology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505357"/>
                </a:solidFill>
              </a:rPr>
              <a:t>Your shave </a:t>
            </a:r>
            <a:r>
              <a:rPr lang="en-US" sz="1200" dirty="0" err="1">
                <a:solidFill>
                  <a:srgbClr val="505357"/>
                </a:solidFill>
              </a:rPr>
              <a:t>customised</a:t>
            </a:r>
            <a:r>
              <a:rPr lang="en-US" sz="1200" dirty="0">
                <a:solidFill>
                  <a:srgbClr val="505357"/>
                </a:solidFill>
              </a:rPr>
              <a:t> for how you shave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505357"/>
                </a:solidFill>
              </a:rPr>
              <a:t>Protects skin from irritation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505357"/>
                </a:solidFill>
              </a:rPr>
              <a:t>Comfort – with Herbal Extracts to  comfort your skin as you shave 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3D339E52-4CB4-439A-B72B-814629BB6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192294"/>
              </p:ext>
            </p:extLst>
          </p:nvPr>
        </p:nvGraphicFramePr>
        <p:xfrm>
          <a:off x="8705392" y="4598957"/>
          <a:ext cx="352875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750">
                  <a:extLst>
                    <a:ext uri="{9D8B030D-6E8A-4147-A177-3AD203B41FA5}">
                      <a16:colId xmlns:a16="http://schemas.microsoft.com/office/drawing/2014/main" xmlns="" val="2031198578"/>
                    </a:ext>
                  </a:extLst>
                </a:gridCol>
              </a:tblGrid>
              <a:tr h="240856">
                <a:tc>
                  <a:txBody>
                    <a:bodyPr/>
                    <a:lstStyle/>
                    <a:p>
                      <a:endParaRPr lang="en-AU" sz="1200" b="1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8375738"/>
                  </a:ext>
                </a:extLst>
              </a:tr>
              <a:tr h="70567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Formulated with vitamin E and advanced moisturisers and conditioners to give you a close, smooth shave, and a cool refreshing finish</a:t>
                      </a:r>
                    </a:p>
                    <a:p>
                      <a:endParaRPr lang="en-A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1150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Benefits: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Helps protect skin from irritation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Added Vitamin E to soothes and nourish skin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Extra lubricants optimise razor glide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Conditioners give your face a refreshing coolness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2084289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A9B1135-427E-432F-ADCB-0BD42B13CE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7" r="34909"/>
          <a:stretch/>
        </p:blipFill>
        <p:spPr>
          <a:xfrm>
            <a:off x="10720262" y="821951"/>
            <a:ext cx="1067846" cy="344424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3651BC6-B6BA-4D29-BF73-B77A44E991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453" b="77768" l="37187" r="61990">
                        <a14:backgroundMark x1="50567" y1="59433" x2="50567" y2="59433"/>
                        <a14:backgroundMark x1="51867" y1="59433" x2="51867" y2="59433"/>
                        <a14:backgroundMark x1="52800" y1="59567" x2="53033" y2="59667"/>
                        <a14:backgroundMark x1="53400" y1="59900" x2="53400" y2="59900"/>
                        <a14:backgroundMark x1="54500" y1="58967" x2="54500" y2="58967"/>
                        <a14:backgroundMark x1="55267" y1="58333" x2="55800" y2="58333"/>
                        <a14:backgroundMark x1="56733" y1="58567" x2="56967" y2="58733"/>
                        <a14:backgroundMark x1="58133" y1="58567" x2="58367" y2="58667"/>
                        <a14:backgroundMark x1="58033" y1="59800" x2="58033" y2="59800"/>
                        <a14:backgroundMark x1="55433" y1="60800" x2="55433" y2="60800"/>
                        <a14:backgroundMark x1="54800" y1="61033" x2="54800" y2="61033"/>
                        <a14:backgroundMark x1="55967" y1="62133" x2="56267" y2="62267"/>
                        <a14:backgroundMark x1="56433" y1="62600" x2="56733" y2="63067"/>
                        <a14:backgroundMark x1="56967" y1="63900" x2="56967" y2="63900"/>
                        <a14:backgroundMark x1="57033" y1="64733" x2="57367" y2="64967"/>
                        <a14:backgroundMark x1="57367" y1="67600" x2="57367" y2="67600"/>
                        <a14:backgroundMark x1="56900" y1="68700" x2="56900" y2="68700"/>
                        <a14:backgroundMark x1="56267" y1="69833" x2="56267" y2="69833"/>
                        <a14:backgroundMark x1="55200" y1="71233" x2="55200" y2="71233"/>
                        <a14:backgroundMark x1="54200" y1="72700" x2="54200" y2="72700"/>
                        <a14:backgroundMark x1="50800" y1="73700" x2="50800" y2="73700"/>
                        <a14:backgroundMark x1="48933" y1="73533" x2="48700" y2="73467"/>
                        <a14:backgroundMark x1="46633" y1="72867" x2="46633" y2="72867"/>
                        <a14:backgroundMark x1="45867" y1="72467" x2="45700" y2="72167"/>
                        <a14:backgroundMark x1="44767" y1="71233" x2="44533" y2="70767"/>
                        <a14:backgroundMark x1="44067" y1="69600" x2="44067" y2="69233"/>
                        <a14:backgroundMark x1="44067" y1="68300" x2="44067" y2="67900"/>
                        <a14:backgroundMark x1="43933" y1="67300" x2="43933" y2="66667"/>
                        <a14:backgroundMark x1="43767" y1="65833" x2="43767" y2="65600"/>
                        <a14:backgroundMark x1="43767" y1="64733" x2="43767" y2="64367"/>
                        <a14:backgroundMark x1="44067" y1="63733" x2="44233" y2="63500"/>
                        <a14:backgroundMark x1="44700" y1="62967" x2="45233" y2="62500"/>
                        <a14:backgroundMark x1="45467" y1="62200" x2="45700" y2="61967"/>
                        <a14:backgroundMark x1="46067" y1="61667" x2="46467" y2="61267"/>
                        <a14:backgroundMark x1="46533" y1="61200" x2="46867" y2="60900"/>
                        <a14:backgroundMark x1="46933" y1="60900" x2="46933" y2="60900"/>
                        <a14:backgroundMark x1="47467" y1="60733" x2="47467" y2="60733"/>
                        <a14:backgroundMark x1="43367" y1="69367" x2="43367" y2="69367"/>
                        <a14:backgroundMark x1="43933" y1="70233" x2="43933" y2="70233"/>
                        <a14:backgroundMark x1="44300" y1="71233" x2="44300" y2="71233"/>
                        <a14:backgroundMark x1="45400" y1="72233" x2="45400" y2="72233"/>
                        <a14:backgroundMark x1="42367" y1="73633" x2="43067" y2="73400"/>
                        <a14:backgroundMark x1="44167" y1="73000" x2="44833" y2="73000"/>
                        <a14:backgroundMark x1="47233" y1="73533" x2="47233" y2="73533"/>
                        <a14:backgroundMark x1="47933" y1="73767" x2="49467" y2="73767"/>
                        <a14:backgroundMark x1="50267" y1="73767" x2="50633" y2="73767"/>
                        <a14:backgroundMark x1="51800" y1="73533" x2="53033" y2="73233"/>
                        <a14:backgroundMark x1="54333" y1="72767" x2="54567" y2="72700"/>
                        <a14:backgroundMark x1="55500" y1="71767" x2="55667" y2="71467"/>
                        <a14:backgroundMark x1="56433" y1="69000" x2="56800" y2="68600"/>
                        <a14:backgroundMark x1="57433" y1="67067" x2="57667" y2="66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87" t="53789" r="34909" b="19568"/>
          <a:stretch/>
        </p:blipFill>
        <p:spPr>
          <a:xfrm>
            <a:off x="10772178" y="3824344"/>
            <a:ext cx="1711566" cy="1470849"/>
          </a:xfrm>
          <a:prstGeom prst="rect">
            <a:avLst/>
          </a:prstGeom>
        </p:spPr>
      </p:pic>
      <p:sp>
        <p:nvSpPr>
          <p:cNvPr id="32" name="Diagonal Stripe 14">
            <a:extLst>
              <a:ext uri="{FF2B5EF4-FFF2-40B4-BE49-F238E27FC236}">
                <a16:creationId xmlns:a16="http://schemas.microsoft.com/office/drawing/2014/main" xmlns="" id="{FFE78F10-EB77-4E2B-9F7F-9DA05292D4B4}"/>
              </a:ext>
            </a:extLst>
          </p:cNvPr>
          <p:cNvSpPr>
            <a:spLocks/>
          </p:cNvSpPr>
          <p:nvPr/>
        </p:nvSpPr>
        <p:spPr bwMode="auto">
          <a:xfrm>
            <a:off x="8638721" y="862782"/>
            <a:ext cx="2094614" cy="1681289"/>
          </a:xfrm>
          <a:custGeom>
            <a:avLst/>
            <a:gdLst>
              <a:gd name="T0" fmla="*/ 0 w 2133600"/>
              <a:gd name="T1" fmla="*/ 675409 h 1350818"/>
              <a:gd name="T2" fmla="*/ 1066800 w 2133600"/>
              <a:gd name="T3" fmla="*/ 0 h 1350818"/>
              <a:gd name="T4" fmla="*/ 2133600 w 2133600"/>
              <a:gd name="T5" fmla="*/ 0 h 1350818"/>
              <a:gd name="T6" fmla="*/ 0 w 2133600"/>
              <a:gd name="T7" fmla="*/ 1350818 h 1350818"/>
              <a:gd name="T8" fmla="*/ 0 w 2133600"/>
              <a:gd name="T9" fmla="*/ 675409 h 13508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33600" h="1350818">
                <a:moveTo>
                  <a:pt x="0" y="675409"/>
                </a:moveTo>
                <a:lnTo>
                  <a:pt x="1066800" y="0"/>
                </a:lnTo>
                <a:lnTo>
                  <a:pt x="2133600" y="0"/>
                </a:lnTo>
                <a:lnTo>
                  <a:pt x="0" y="1350818"/>
                </a:lnTo>
                <a:lnTo>
                  <a:pt x="0" y="67540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xmlns="" id="{092044FC-1B7B-4DB0-8B7B-0D9C27E18A7D}"/>
              </a:ext>
            </a:extLst>
          </p:cNvPr>
          <p:cNvSpPr txBox="1">
            <a:spLocks noChangeArrowheads="1"/>
          </p:cNvSpPr>
          <p:nvPr/>
        </p:nvSpPr>
        <p:spPr bwMode="auto">
          <a:xfrm rot="19247787">
            <a:off x="8786321" y="1067116"/>
            <a:ext cx="1541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thold Akzidenz Grotesk BE"/>
                <a:ea typeface="Berthold Akzidenz Grotesk BE"/>
                <a:cs typeface="Berthold Akzidenz Grotesk BE"/>
              </a:rPr>
              <a:t>NEW!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xmlns="" id="{8EB60045-FD07-4896-BB3A-E3A1BCC05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52025"/>
              </p:ext>
            </p:extLst>
          </p:nvPr>
        </p:nvGraphicFramePr>
        <p:xfrm>
          <a:off x="8713776" y="2745054"/>
          <a:ext cx="1932787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826">
                  <a:extLst>
                    <a:ext uri="{9D8B030D-6E8A-4147-A177-3AD203B41FA5}">
                      <a16:colId xmlns:a16="http://schemas.microsoft.com/office/drawing/2014/main" xmlns="" val="549323687"/>
                    </a:ext>
                  </a:extLst>
                </a:gridCol>
                <a:gridCol w="922961">
                  <a:extLst>
                    <a:ext uri="{9D8B030D-6E8A-4147-A177-3AD203B41FA5}">
                      <a16:colId xmlns:a16="http://schemas.microsoft.com/office/drawing/2014/main" xmlns="" val="832946234"/>
                    </a:ext>
                  </a:extLst>
                </a:gridCol>
              </a:tblGrid>
              <a:tr h="243118">
                <a:tc>
                  <a:txBody>
                    <a:bodyPr/>
                    <a:lstStyle/>
                    <a:p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ITC AVANT GARDE GOTHIC DEMI"/>
                          <a:ea typeface="+mj-ea"/>
                          <a:cs typeface="+mj-cs"/>
                        </a:rPr>
                        <a:t>RETAIL</a:t>
                      </a:r>
                      <a:endParaRPr lang="en-US" sz="1400" b="0" kern="1200" dirty="0">
                        <a:solidFill>
                          <a:schemeClr val="bg1"/>
                        </a:solidFill>
                        <a:latin typeface="ITC AVANT GARDE GOTHIC DEMI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ITC AVANT GARDE GOTHIC DEMI"/>
                          <a:ea typeface="+mj-ea"/>
                          <a:cs typeface="+mj-cs"/>
                        </a:rPr>
                        <a:t>$</a:t>
                      </a: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ITC AVANT GARDE GOTHIC DEMI"/>
                          <a:ea typeface="+mj-ea"/>
                          <a:cs typeface="+mj-cs"/>
                        </a:rPr>
                        <a:t>6.99</a:t>
                      </a:r>
                      <a:endParaRPr lang="en-US" sz="1400" b="0" kern="1200" dirty="0">
                        <a:solidFill>
                          <a:schemeClr val="bg1"/>
                        </a:solidFill>
                        <a:latin typeface="ITC AVANT GARDE GOTHIC DEMI"/>
                        <a:ea typeface="+mj-ea"/>
                        <a:cs typeface="+mj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8561584"/>
                  </a:ext>
                </a:extLst>
              </a:tr>
              <a:tr h="295793">
                <a:tc>
                  <a:txBody>
                    <a:bodyPr/>
                    <a:lstStyle/>
                    <a:p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ITC AVANT GARDE GOTHIC DEMI"/>
                          <a:ea typeface="+mj-ea"/>
                          <a:cs typeface="+mj-cs"/>
                        </a:rPr>
                        <a:t>Deal</a:t>
                      </a:r>
                      <a:endParaRPr lang="en-US" sz="1400" b="0" kern="1200" dirty="0">
                        <a:solidFill>
                          <a:schemeClr val="bg1"/>
                        </a:solidFill>
                        <a:latin typeface="ITC AVANT GARDE GOTHIC DEMI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ITC AVANT GARDE GOTHIC DEMI"/>
                          <a:ea typeface="+mj-ea"/>
                          <a:cs typeface="+mj-cs"/>
                        </a:rPr>
                        <a:t>$6.00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ITC AVANT GARDE GOTHIC DEMI"/>
                        <a:ea typeface="+mj-ea"/>
                        <a:cs typeface="+mj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4654822"/>
                  </a:ext>
                </a:extLst>
              </a:tr>
              <a:tr h="295793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ITC AVANT GARDE GOTHIC DEMI"/>
                          <a:ea typeface="+mj-ea"/>
                          <a:cs typeface="+mj-cs"/>
                        </a:rPr>
                        <a:t>Inner QTY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ITC AVANT GARDE GOTHIC DEMI"/>
                          <a:ea typeface="+mj-ea"/>
                          <a:cs typeface="+mj-cs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2310079"/>
                  </a:ext>
                </a:extLst>
              </a:tr>
              <a:tr h="295793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ITC AVANT GARDE GOTHIC DEMI"/>
                          <a:ea typeface="+mj-ea"/>
                          <a:cs typeface="+mj-cs"/>
                        </a:rPr>
                        <a:t>TIR No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ITC AVANT GARDE GOTHIC DEMI"/>
                          <a:ea typeface="+mj-ea"/>
                          <a:cs typeface="+mj-cs"/>
                        </a:rPr>
                        <a:t>197130</a:t>
                      </a:r>
                      <a:endParaRPr lang="en-US" sz="1400" b="0" kern="1200" dirty="0">
                        <a:solidFill>
                          <a:schemeClr val="bg1"/>
                        </a:solidFill>
                        <a:latin typeface="ITC AVANT GARDE GOTHIC DEMI"/>
                        <a:ea typeface="+mj-ea"/>
                        <a:cs typeface="+mj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653523"/>
                  </a:ext>
                </a:extLst>
              </a:tr>
              <a:tr h="295793"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chemeClr val="bg1"/>
                        </a:solidFill>
                        <a:latin typeface="ITC AVANT GARDE GOTHIC DEMI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kern="1200" dirty="0">
                        <a:solidFill>
                          <a:schemeClr val="bg1"/>
                        </a:solidFill>
                        <a:latin typeface="ITC AVANT GARDE GOTHIC DEMI"/>
                        <a:ea typeface="+mj-ea"/>
                        <a:cs typeface="+mj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65743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94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E97ADEDA9B341ABB444FBB8F92F26" ma:contentTypeVersion="13" ma:contentTypeDescription="Create a new document." ma:contentTypeScope="" ma:versionID="e141ba4cfdf268095c984bc0998c1145">
  <xsd:schema xmlns:xsd="http://www.w3.org/2001/XMLSchema" xmlns:xs="http://www.w3.org/2001/XMLSchema" xmlns:p="http://schemas.microsoft.com/office/2006/metadata/properties" xmlns:ns3="ee69f19b-150f-49d1-9813-bc2e7c61a0e5" xmlns:ns4="6b61d267-73b3-4926-a631-a2e744d64909" targetNamespace="http://schemas.microsoft.com/office/2006/metadata/properties" ma:root="true" ma:fieldsID="226ff283af14f749af9c9710c61e1a39" ns3:_="" ns4:_="">
    <xsd:import namespace="ee69f19b-150f-49d1-9813-bc2e7c61a0e5"/>
    <xsd:import namespace="6b61d267-73b3-4926-a631-a2e744d649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69f19b-150f-49d1-9813-bc2e7c61a0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1d267-73b3-4926-a631-a2e744d649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90AC3A-D5DE-4A80-B8E2-183D951891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96425F-A385-447E-9811-FD092CD6E9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69f19b-150f-49d1-9813-bc2e7c61a0e5"/>
    <ds:schemaRef ds:uri="6b61d267-73b3-4926-a631-a2e744d649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A9E066-25AE-4127-A493-60CBAFA22384}">
  <ds:schemaRefs>
    <ds:schemaRef ds:uri="http://schemas.microsoft.com/office/infopath/2007/PartnerControls"/>
    <ds:schemaRef ds:uri="http://purl.org/dc/terms/"/>
    <ds:schemaRef ds:uri="ee69f19b-150f-49d1-9813-bc2e7c61a0e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6b61d267-73b3-4926-a631-a2e744d6490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205</Words>
  <Application>Microsoft Office PowerPoint</Application>
  <PresentationFormat>Widescreen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Meiryo UI</vt:lpstr>
      <vt:lpstr>Arial</vt:lpstr>
      <vt:lpstr>Arial Narrow</vt:lpstr>
      <vt:lpstr>Berthold Akzidenz Grotesk BE</vt:lpstr>
      <vt:lpstr>Calibri</vt:lpstr>
      <vt:lpstr>Calibri Light</vt:lpstr>
      <vt:lpstr>ITC AVANT GARDE GOTHIC DEMI</vt:lpstr>
      <vt:lpstr>ヒラギノ角ゴ Pro W3</vt:lpstr>
      <vt:lpstr>Office Theme</vt:lpstr>
      <vt:lpstr>Schick Hydro Sense Kit, Refill and Shave Prep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Schick Hydro Sense Kit and Refill</dc:title>
  <dc:creator>Kenward, Matthew</dc:creator>
  <cp:lastModifiedBy>Christine Blair</cp:lastModifiedBy>
  <cp:revision>2</cp:revision>
  <dcterms:created xsi:type="dcterms:W3CDTF">2020-04-09T03:36:22Z</dcterms:created>
  <dcterms:modified xsi:type="dcterms:W3CDTF">2020-04-22T03:48:30Z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0x010100202E97ADEDA9B341ABB444FBB8F92F26</vt:lpwstr>
  </property>
</Properties>
</file>