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502BE9-EC8F-4C81-AB87-85971968FB21}" v="80" dt="2023-09-03T21:20:54.0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72"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us Evans" userId="a82d7160-5567-4644-84cd-42255c3bd801" providerId="ADAL" clId="{303A1139-F390-47B3-900D-F77B2B6FC493}"/>
    <pc:docChg chg="undo custSel modSld">
      <pc:chgData name="Marcus Evans" userId="a82d7160-5567-4644-84cd-42255c3bd801" providerId="ADAL" clId="{303A1139-F390-47B3-900D-F77B2B6FC493}" dt="2023-08-15T08:26:31.275" v="341" actId="255"/>
      <pc:docMkLst>
        <pc:docMk/>
      </pc:docMkLst>
      <pc:sldChg chg="addSp modSp mod">
        <pc:chgData name="Marcus Evans" userId="a82d7160-5567-4644-84cd-42255c3bd801" providerId="ADAL" clId="{303A1139-F390-47B3-900D-F77B2B6FC493}" dt="2023-08-15T08:26:31.275" v="341" actId="255"/>
        <pc:sldMkLst>
          <pc:docMk/>
          <pc:sldMk cId="4118992041" sldId="256"/>
        </pc:sldMkLst>
        <pc:spChg chg="mod">
          <ac:chgData name="Marcus Evans" userId="a82d7160-5567-4644-84cd-42255c3bd801" providerId="ADAL" clId="{303A1139-F390-47B3-900D-F77B2B6FC493}" dt="2023-08-15T08:24:31.101" v="311" actId="20577"/>
          <ac:spMkLst>
            <pc:docMk/>
            <pc:sldMk cId="4118992041" sldId="256"/>
            <ac:spMk id="20" creationId="{CCF276ED-9DFF-9071-F3C3-14C4FF0B4426}"/>
          </ac:spMkLst>
        </pc:spChg>
        <pc:spChg chg="add mod">
          <ac:chgData name="Marcus Evans" userId="a82d7160-5567-4644-84cd-42255c3bd801" providerId="ADAL" clId="{303A1139-F390-47B3-900D-F77B2B6FC493}" dt="2023-08-15T08:14:36.556" v="76" actId="164"/>
          <ac:spMkLst>
            <pc:docMk/>
            <pc:sldMk cId="4118992041" sldId="256"/>
            <ac:spMk id="21" creationId="{A0D93451-1D63-755D-6233-DA023D9202B8}"/>
          </ac:spMkLst>
        </pc:spChg>
        <pc:spChg chg="add mod">
          <ac:chgData name="Marcus Evans" userId="a82d7160-5567-4644-84cd-42255c3bd801" providerId="ADAL" clId="{303A1139-F390-47B3-900D-F77B2B6FC493}" dt="2023-08-15T08:26:31.275" v="341" actId="255"/>
          <ac:spMkLst>
            <pc:docMk/>
            <pc:sldMk cId="4118992041" sldId="256"/>
            <ac:spMk id="27" creationId="{2730245E-701C-9BBA-BF0C-2D0C2B205FE9}"/>
          </ac:spMkLst>
        </pc:spChg>
        <pc:spChg chg="add mod">
          <ac:chgData name="Marcus Evans" userId="a82d7160-5567-4644-84cd-42255c3bd801" providerId="ADAL" clId="{303A1139-F390-47B3-900D-F77B2B6FC493}" dt="2023-08-15T08:26:18.946" v="334" actId="255"/>
          <ac:spMkLst>
            <pc:docMk/>
            <pc:sldMk cId="4118992041" sldId="256"/>
            <ac:spMk id="28" creationId="{42AA2A3B-6E79-B82D-8464-D73297B38012}"/>
          </ac:spMkLst>
        </pc:spChg>
        <pc:grpChg chg="mod ord">
          <ac:chgData name="Marcus Evans" userId="a82d7160-5567-4644-84cd-42255c3bd801" providerId="ADAL" clId="{303A1139-F390-47B3-900D-F77B2B6FC493}" dt="2023-08-15T08:14:36.556" v="76" actId="164"/>
          <ac:grpSpMkLst>
            <pc:docMk/>
            <pc:sldMk cId="4118992041" sldId="256"/>
            <ac:grpSpMk id="16" creationId="{045F0803-CD1D-7CC8-5DA6-540F885B8EA5}"/>
          </ac:grpSpMkLst>
        </pc:grpChg>
        <pc:grpChg chg="mod ord">
          <ac:chgData name="Marcus Evans" userId="a82d7160-5567-4644-84cd-42255c3bd801" providerId="ADAL" clId="{303A1139-F390-47B3-900D-F77B2B6FC493}" dt="2023-08-15T08:14:36.556" v="76" actId="164"/>
          <ac:grpSpMkLst>
            <pc:docMk/>
            <pc:sldMk cId="4118992041" sldId="256"/>
            <ac:grpSpMk id="17" creationId="{772ECF56-2170-82AE-074C-B50FFED1BFAA}"/>
          </ac:grpSpMkLst>
        </pc:grpChg>
        <pc:grpChg chg="add mod">
          <ac:chgData name="Marcus Evans" userId="a82d7160-5567-4644-84cd-42255c3bd801" providerId="ADAL" clId="{303A1139-F390-47B3-900D-F77B2B6FC493}" dt="2023-08-15T08:21:23.400" v="267" actId="1076"/>
          <ac:grpSpMkLst>
            <pc:docMk/>
            <pc:sldMk cId="4118992041" sldId="256"/>
            <ac:grpSpMk id="22" creationId="{77E971D3-8303-E121-CA8C-DD6507099189}"/>
          </ac:grpSpMkLst>
        </pc:grpChg>
        <pc:picChg chg="mod ord modCrop">
          <ac:chgData name="Marcus Evans" userId="a82d7160-5567-4644-84cd-42255c3bd801" providerId="ADAL" clId="{303A1139-F390-47B3-900D-F77B2B6FC493}" dt="2023-08-15T08:22:07.386" v="280" actId="1076"/>
          <ac:picMkLst>
            <pc:docMk/>
            <pc:sldMk cId="4118992041" sldId="256"/>
            <ac:picMk id="9" creationId="{CCE2627F-99BC-555C-1462-083D280C5091}"/>
          </ac:picMkLst>
        </pc:picChg>
        <pc:picChg chg="mod">
          <ac:chgData name="Marcus Evans" userId="a82d7160-5567-4644-84cd-42255c3bd801" providerId="ADAL" clId="{303A1139-F390-47B3-900D-F77B2B6FC493}" dt="2023-08-15T08:22:13.822" v="283" actId="1076"/>
          <ac:picMkLst>
            <pc:docMk/>
            <pc:sldMk cId="4118992041" sldId="256"/>
            <ac:picMk id="1026" creationId="{B9EB4DB4-352A-C27E-EDBE-D8FFD28F909A}"/>
          </ac:picMkLst>
        </pc:picChg>
        <pc:picChg chg="add mod">
          <ac:chgData name="Marcus Evans" userId="a82d7160-5567-4644-84cd-42255c3bd801" providerId="ADAL" clId="{303A1139-F390-47B3-900D-F77B2B6FC493}" dt="2023-08-15T08:22:48.213" v="289" actId="1076"/>
          <ac:picMkLst>
            <pc:docMk/>
            <pc:sldMk cId="4118992041" sldId="256"/>
            <ac:picMk id="1027" creationId="{D9F4FC13-5AB4-F0A4-8BEF-3135279EB65D}"/>
          </ac:picMkLst>
        </pc:picChg>
        <pc:cxnChg chg="add mod">
          <ac:chgData name="Marcus Evans" userId="a82d7160-5567-4644-84cd-42255c3bd801" providerId="ADAL" clId="{303A1139-F390-47B3-900D-F77B2B6FC493}" dt="2023-08-15T08:23:35.376" v="299" actId="12788"/>
          <ac:cxnSpMkLst>
            <pc:docMk/>
            <pc:sldMk cId="4118992041" sldId="256"/>
            <ac:cxnSpMk id="24" creationId="{5A04C78E-3DA9-2282-0BFE-5FC97CFDD184}"/>
          </ac:cxnSpMkLst>
        </pc:cxnChg>
        <pc:cxnChg chg="add mod">
          <ac:chgData name="Marcus Evans" userId="a82d7160-5567-4644-84cd-42255c3bd801" providerId="ADAL" clId="{303A1139-F390-47B3-900D-F77B2B6FC493}" dt="2023-08-15T08:23:35.376" v="299" actId="12788"/>
          <ac:cxnSpMkLst>
            <pc:docMk/>
            <pc:sldMk cId="4118992041" sldId="256"/>
            <ac:cxnSpMk id="25" creationId="{A4513F50-9040-1BF7-CC21-27E51B01E0CC}"/>
          </ac:cxnSpMkLst>
        </pc:cxnChg>
        <pc:cxnChg chg="add mod">
          <ac:chgData name="Marcus Evans" userId="a82d7160-5567-4644-84cd-42255c3bd801" providerId="ADAL" clId="{303A1139-F390-47B3-900D-F77B2B6FC493}" dt="2023-08-15T08:23:35.376" v="299" actId="12788"/>
          <ac:cxnSpMkLst>
            <pc:docMk/>
            <pc:sldMk cId="4118992041" sldId="256"/>
            <ac:cxnSpMk id="26" creationId="{1D1CED9B-9659-7569-6095-2370CEE589E3}"/>
          </ac:cxnSpMkLst>
        </pc:cxnChg>
      </pc:sldChg>
    </pc:docChg>
  </pc:docChgLst>
  <pc:docChgLst>
    <pc:chgData name="Marcus Evans" userId="a82d7160-5567-4644-84cd-42255c3bd801" providerId="ADAL" clId="{42502BE9-EC8F-4C81-AB87-85971968FB21}"/>
    <pc:docChg chg="custSel modSld">
      <pc:chgData name="Marcus Evans" userId="a82d7160-5567-4644-84cd-42255c3bd801" providerId="ADAL" clId="{42502BE9-EC8F-4C81-AB87-85971968FB21}" dt="2023-09-03T21:22:19.558" v="1517" actId="1038"/>
      <pc:docMkLst>
        <pc:docMk/>
      </pc:docMkLst>
      <pc:sldChg chg="addSp modSp mod">
        <pc:chgData name="Marcus Evans" userId="a82d7160-5567-4644-84cd-42255c3bd801" providerId="ADAL" clId="{42502BE9-EC8F-4C81-AB87-85971968FB21}" dt="2023-09-03T21:22:19.558" v="1517" actId="1038"/>
        <pc:sldMkLst>
          <pc:docMk/>
          <pc:sldMk cId="4118992041" sldId="256"/>
        </pc:sldMkLst>
        <pc:spChg chg="add mod">
          <ac:chgData name="Marcus Evans" userId="a82d7160-5567-4644-84cd-42255c3bd801" providerId="ADAL" clId="{42502BE9-EC8F-4C81-AB87-85971968FB21}" dt="2023-09-03T20:53:27.756" v="0"/>
          <ac:spMkLst>
            <pc:docMk/>
            <pc:sldMk cId="4118992041" sldId="256"/>
            <ac:spMk id="3" creationId="{E038952B-DB39-8664-9BA1-1F7DFD63D92D}"/>
          </ac:spMkLst>
        </pc:spChg>
        <pc:spChg chg="add mod">
          <ac:chgData name="Marcus Evans" userId="a82d7160-5567-4644-84cd-42255c3bd801" providerId="ADAL" clId="{42502BE9-EC8F-4C81-AB87-85971968FB21}" dt="2023-09-03T21:00:47.196" v="279" actId="20577"/>
          <ac:spMkLst>
            <pc:docMk/>
            <pc:sldMk cId="4118992041" sldId="256"/>
            <ac:spMk id="7" creationId="{D026F54E-8789-6ABF-E603-7B5DD761C4B5}"/>
          </ac:spMkLst>
        </pc:spChg>
        <pc:spChg chg="add mod">
          <ac:chgData name="Marcus Evans" userId="a82d7160-5567-4644-84cd-42255c3bd801" providerId="ADAL" clId="{42502BE9-EC8F-4C81-AB87-85971968FB21}" dt="2023-09-03T21:21:58.826" v="1506" actId="255"/>
          <ac:spMkLst>
            <pc:docMk/>
            <pc:sldMk cId="4118992041" sldId="256"/>
            <ac:spMk id="18" creationId="{0DDCE83D-90D2-AB7D-3EC5-AC96BD878C44}"/>
          </ac:spMkLst>
        </pc:spChg>
        <pc:spChg chg="add mod">
          <ac:chgData name="Marcus Evans" userId="a82d7160-5567-4644-84cd-42255c3bd801" providerId="ADAL" clId="{42502BE9-EC8F-4C81-AB87-85971968FB21}" dt="2023-09-03T21:21:44.144" v="1504" actId="255"/>
          <ac:spMkLst>
            <pc:docMk/>
            <pc:sldMk cId="4118992041" sldId="256"/>
            <ac:spMk id="19" creationId="{F2EBE6B7-5C40-4139-8C9E-A000909C4394}"/>
          </ac:spMkLst>
        </pc:spChg>
        <pc:spChg chg="mod">
          <ac:chgData name="Marcus Evans" userId="a82d7160-5567-4644-84cd-42255c3bd801" providerId="ADAL" clId="{42502BE9-EC8F-4C81-AB87-85971968FB21}" dt="2023-09-03T21:21:47.920" v="1505" actId="255"/>
          <ac:spMkLst>
            <pc:docMk/>
            <pc:sldMk cId="4118992041" sldId="256"/>
            <ac:spMk id="20" creationId="{CCF276ED-9DFF-9071-F3C3-14C4FF0B4426}"/>
          </ac:spMkLst>
        </pc:spChg>
        <pc:spChg chg="add mod">
          <ac:chgData name="Marcus Evans" userId="a82d7160-5567-4644-84cd-42255c3bd801" providerId="ADAL" clId="{42502BE9-EC8F-4C81-AB87-85971968FB21}" dt="2023-09-03T21:21:25.311" v="1501" actId="115"/>
          <ac:spMkLst>
            <pc:docMk/>
            <pc:sldMk cId="4118992041" sldId="256"/>
            <ac:spMk id="23" creationId="{81E854D8-D4E6-FAD7-BD6C-633BF230FCAA}"/>
          </ac:spMkLst>
        </pc:spChg>
        <pc:spChg chg="mod">
          <ac:chgData name="Marcus Evans" userId="a82d7160-5567-4644-84cd-42255c3bd801" providerId="ADAL" clId="{42502BE9-EC8F-4C81-AB87-85971968FB21}" dt="2023-09-03T20:57:47.149" v="166" actId="1036"/>
          <ac:spMkLst>
            <pc:docMk/>
            <pc:sldMk cId="4118992041" sldId="256"/>
            <ac:spMk id="27" creationId="{2730245E-701C-9BBA-BF0C-2D0C2B205FE9}"/>
          </ac:spMkLst>
        </pc:spChg>
        <pc:spChg chg="mod">
          <ac:chgData name="Marcus Evans" userId="a82d7160-5567-4644-84cd-42255c3bd801" providerId="ADAL" clId="{42502BE9-EC8F-4C81-AB87-85971968FB21}" dt="2023-09-03T21:22:19.558" v="1517" actId="1038"/>
          <ac:spMkLst>
            <pc:docMk/>
            <pc:sldMk cId="4118992041" sldId="256"/>
            <ac:spMk id="28" creationId="{42AA2A3B-6E79-B82D-8464-D73297B38012}"/>
          </ac:spMkLst>
        </pc:spChg>
        <pc:grpChg chg="mod">
          <ac:chgData name="Marcus Evans" userId="a82d7160-5567-4644-84cd-42255c3bd801" providerId="ADAL" clId="{42502BE9-EC8F-4C81-AB87-85971968FB21}" dt="2023-09-03T21:00:22.091" v="247" actId="1038"/>
          <ac:grpSpMkLst>
            <pc:docMk/>
            <pc:sldMk cId="4118992041" sldId="256"/>
            <ac:grpSpMk id="22" creationId="{77E971D3-8303-E121-CA8C-DD6507099189}"/>
          </ac:grpSpMkLst>
        </pc:grpChg>
        <pc:graphicFrameChg chg="add mod modGraphic">
          <ac:chgData name="Marcus Evans" userId="a82d7160-5567-4644-84cd-42255c3bd801" providerId="ADAL" clId="{42502BE9-EC8F-4C81-AB87-85971968FB21}" dt="2023-09-03T21:02:25.308" v="315" actId="20577"/>
          <ac:graphicFrameMkLst>
            <pc:docMk/>
            <pc:sldMk cId="4118992041" sldId="256"/>
            <ac:graphicFrameMk id="2" creationId="{216C7EAE-A052-0769-B50C-E0141B9736F9}"/>
          </ac:graphicFrameMkLst>
        </pc:graphicFrameChg>
        <pc:picChg chg="add mod">
          <ac:chgData name="Marcus Evans" userId="a82d7160-5567-4644-84cd-42255c3bd801" providerId="ADAL" clId="{42502BE9-EC8F-4C81-AB87-85971968FB21}" dt="2023-09-03T21:00:17.259" v="243" actId="1038"/>
          <ac:picMkLst>
            <pc:docMk/>
            <pc:sldMk cId="4118992041" sldId="256"/>
            <ac:picMk id="5" creationId="{D19EA61D-D5B1-46B6-AD7A-8159220F8FE7}"/>
          </ac:picMkLst>
        </pc:picChg>
        <pc:picChg chg="mod">
          <ac:chgData name="Marcus Evans" userId="a82d7160-5567-4644-84cd-42255c3bd801" providerId="ADAL" clId="{42502BE9-EC8F-4C81-AB87-85971968FB21}" dt="2023-09-03T21:21:12.330" v="1495" actId="1076"/>
          <ac:picMkLst>
            <pc:docMk/>
            <pc:sldMk cId="4118992041" sldId="256"/>
            <ac:picMk id="9" creationId="{CCE2627F-99BC-555C-1462-083D280C5091}"/>
          </ac:picMkLst>
        </pc:picChg>
        <pc:picChg chg="mod">
          <ac:chgData name="Marcus Evans" userId="a82d7160-5567-4644-84cd-42255c3bd801" providerId="ADAL" clId="{42502BE9-EC8F-4C81-AB87-85971968FB21}" dt="2023-09-03T21:19:01.099" v="1467" actId="14100"/>
          <ac:picMkLst>
            <pc:docMk/>
            <pc:sldMk cId="4118992041" sldId="256"/>
            <ac:picMk id="1026" creationId="{B9EB4DB4-352A-C27E-EDBE-D8FFD28F909A}"/>
          </ac:picMkLst>
        </pc:picChg>
        <pc:picChg chg="mod">
          <ac:chgData name="Marcus Evans" userId="a82d7160-5567-4644-84cd-42255c3bd801" providerId="ADAL" clId="{42502BE9-EC8F-4C81-AB87-85971968FB21}" dt="2023-09-03T21:19:08.597" v="1470" actId="1076"/>
          <ac:picMkLst>
            <pc:docMk/>
            <pc:sldMk cId="4118992041" sldId="256"/>
            <ac:picMk id="1027" creationId="{D9F4FC13-5AB4-F0A4-8BEF-3135279EB65D}"/>
          </ac:picMkLst>
        </pc:picChg>
        <pc:cxnChg chg="mod">
          <ac:chgData name="Marcus Evans" userId="a82d7160-5567-4644-84cd-42255c3bd801" providerId="ADAL" clId="{42502BE9-EC8F-4C81-AB87-85971968FB21}" dt="2023-09-03T21:17:39.714" v="1377" actId="1036"/>
          <ac:cxnSpMkLst>
            <pc:docMk/>
            <pc:sldMk cId="4118992041" sldId="256"/>
            <ac:cxnSpMk id="24" creationId="{5A04C78E-3DA9-2282-0BFE-5FC97CFDD184}"/>
          </ac:cxnSpMkLst>
        </pc:cxnChg>
        <pc:cxnChg chg="mod">
          <ac:chgData name="Marcus Evans" userId="a82d7160-5567-4644-84cd-42255c3bd801" providerId="ADAL" clId="{42502BE9-EC8F-4C81-AB87-85971968FB21}" dt="2023-09-03T21:17:31.960" v="1362" actId="1036"/>
          <ac:cxnSpMkLst>
            <pc:docMk/>
            <pc:sldMk cId="4118992041" sldId="256"/>
            <ac:cxnSpMk id="25" creationId="{A4513F50-9040-1BF7-CC21-27E51B01E0CC}"/>
          </ac:cxnSpMkLst>
        </pc:cxnChg>
        <pc:cxnChg chg="mod">
          <ac:chgData name="Marcus Evans" userId="a82d7160-5567-4644-84cd-42255c3bd801" providerId="ADAL" clId="{42502BE9-EC8F-4C81-AB87-85971968FB21}" dt="2023-09-03T21:19:52.113" v="1487" actId="1036"/>
          <ac:cxnSpMkLst>
            <pc:docMk/>
            <pc:sldMk cId="4118992041" sldId="256"/>
            <ac:cxnSpMk id="26" creationId="{1D1CED9B-9659-7569-6095-2370CEE589E3}"/>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E7EEB-1B58-C9E9-2292-D1069E1541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39E1F865-3674-EAE0-2DBD-27BC1DB186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4D6A923-3118-D163-7E57-6629E118D83E}"/>
              </a:ext>
            </a:extLst>
          </p:cNvPr>
          <p:cNvSpPr>
            <a:spLocks noGrp="1"/>
          </p:cNvSpPr>
          <p:nvPr>
            <p:ph type="dt" sz="half" idx="10"/>
          </p:nvPr>
        </p:nvSpPr>
        <p:spPr/>
        <p:txBody>
          <a:bodyPr/>
          <a:lstStyle/>
          <a:p>
            <a:fld id="{EDADF39E-ABCF-4F8A-B4CF-66D2F0D01BCE}" type="datetimeFigureOut">
              <a:rPr lang="en-AU" smtClean="0"/>
              <a:t>4/09/2023</a:t>
            </a:fld>
            <a:endParaRPr lang="en-AU"/>
          </a:p>
        </p:txBody>
      </p:sp>
      <p:sp>
        <p:nvSpPr>
          <p:cNvPr id="5" name="Footer Placeholder 4">
            <a:extLst>
              <a:ext uri="{FF2B5EF4-FFF2-40B4-BE49-F238E27FC236}">
                <a16:creationId xmlns:a16="http://schemas.microsoft.com/office/drawing/2014/main" id="{3DEBEA09-3D45-6D4C-A5B7-5B85F4F72C9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590765F-8DE8-A56C-4386-0375E2B1F413}"/>
              </a:ext>
            </a:extLst>
          </p:cNvPr>
          <p:cNvSpPr>
            <a:spLocks noGrp="1"/>
          </p:cNvSpPr>
          <p:nvPr>
            <p:ph type="sldNum" sz="quarter" idx="12"/>
          </p:nvPr>
        </p:nvSpPr>
        <p:spPr/>
        <p:txBody>
          <a:bodyPr/>
          <a:lstStyle/>
          <a:p>
            <a:fld id="{9B285BA3-313A-4998-AE36-54B2C205C2B2}" type="slidenum">
              <a:rPr lang="en-AU" smtClean="0"/>
              <a:t>‹#›</a:t>
            </a:fld>
            <a:endParaRPr lang="en-AU"/>
          </a:p>
        </p:txBody>
      </p:sp>
    </p:spTree>
    <p:extLst>
      <p:ext uri="{BB962C8B-B14F-4D97-AF65-F5344CB8AC3E}">
        <p14:creationId xmlns:p14="http://schemas.microsoft.com/office/powerpoint/2010/main" val="687863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413AD-8825-AE9B-3794-50E9301242B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A21CCBB-AC65-F5B0-281D-54CA3B924C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E448980-31F6-3814-5AE5-0BB627C7F26F}"/>
              </a:ext>
            </a:extLst>
          </p:cNvPr>
          <p:cNvSpPr>
            <a:spLocks noGrp="1"/>
          </p:cNvSpPr>
          <p:nvPr>
            <p:ph type="dt" sz="half" idx="10"/>
          </p:nvPr>
        </p:nvSpPr>
        <p:spPr/>
        <p:txBody>
          <a:bodyPr/>
          <a:lstStyle/>
          <a:p>
            <a:fld id="{EDADF39E-ABCF-4F8A-B4CF-66D2F0D01BCE}" type="datetimeFigureOut">
              <a:rPr lang="en-AU" smtClean="0"/>
              <a:t>4/09/2023</a:t>
            </a:fld>
            <a:endParaRPr lang="en-AU"/>
          </a:p>
        </p:txBody>
      </p:sp>
      <p:sp>
        <p:nvSpPr>
          <p:cNvPr id="5" name="Footer Placeholder 4">
            <a:extLst>
              <a:ext uri="{FF2B5EF4-FFF2-40B4-BE49-F238E27FC236}">
                <a16:creationId xmlns:a16="http://schemas.microsoft.com/office/drawing/2014/main" id="{4274C6AC-F691-8EF2-7F27-510C89E1C4D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78D97D4-0A7A-7668-0F7B-6D3C0E993687}"/>
              </a:ext>
            </a:extLst>
          </p:cNvPr>
          <p:cNvSpPr>
            <a:spLocks noGrp="1"/>
          </p:cNvSpPr>
          <p:nvPr>
            <p:ph type="sldNum" sz="quarter" idx="12"/>
          </p:nvPr>
        </p:nvSpPr>
        <p:spPr/>
        <p:txBody>
          <a:bodyPr/>
          <a:lstStyle/>
          <a:p>
            <a:fld id="{9B285BA3-313A-4998-AE36-54B2C205C2B2}" type="slidenum">
              <a:rPr lang="en-AU" smtClean="0"/>
              <a:t>‹#›</a:t>
            </a:fld>
            <a:endParaRPr lang="en-AU"/>
          </a:p>
        </p:txBody>
      </p:sp>
    </p:spTree>
    <p:extLst>
      <p:ext uri="{BB962C8B-B14F-4D97-AF65-F5344CB8AC3E}">
        <p14:creationId xmlns:p14="http://schemas.microsoft.com/office/powerpoint/2010/main" val="2570320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98ABBD-FB03-A301-60A0-7FFBAA60DF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A277318-9747-A429-F4EA-6CD3A398F6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369B2E2-9786-8CF3-C717-B6B04D5B7FA1}"/>
              </a:ext>
            </a:extLst>
          </p:cNvPr>
          <p:cNvSpPr>
            <a:spLocks noGrp="1"/>
          </p:cNvSpPr>
          <p:nvPr>
            <p:ph type="dt" sz="half" idx="10"/>
          </p:nvPr>
        </p:nvSpPr>
        <p:spPr/>
        <p:txBody>
          <a:bodyPr/>
          <a:lstStyle/>
          <a:p>
            <a:fld id="{EDADF39E-ABCF-4F8A-B4CF-66D2F0D01BCE}" type="datetimeFigureOut">
              <a:rPr lang="en-AU" smtClean="0"/>
              <a:t>4/09/2023</a:t>
            </a:fld>
            <a:endParaRPr lang="en-AU"/>
          </a:p>
        </p:txBody>
      </p:sp>
      <p:sp>
        <p:nvSpPr>
          <p:cNvPr id="5" name="Footer Placeholder 4">
            <a:extLst>
              <a:ext uri="{FF2B5EF4-FFF2-40B4-BE49-F238E27FC236}">
                <a16:creationId xmlns:a16="http://schemas.microsoft.com/office/drawing/2014/main" id="{9CB738FC-C1CB-DC97-3479-5187E1EAF42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A3C7783-6424-5AF8-4E07-D0AA48A557A7}"/>
              </a:ext>
            </a:extLst>
          </p:cNvPr>
          <p:cNvSpPr>
            <a:spLocks noGrp="1"/>
          </p:cNvSpPr>
          <p:nvPr>
            <p:ph type="sldNum" sz="quarter" idx="12"/>
          </p:nvPr>
        </p:nvSpPr>
        <p:spPr/>
        <p:txBody>
          <a:bodyPr/>
          <a:lstStyle/>
          <a:p>
            <a:fld id="{9B285BA3-313A-4998-AE36-54B2C205C2B2}" type="slidenum">
              <a:rPr lang="en-AU" smtClean="0"/>
              <a:t>‹#›</a:t>
            </a:fld>
            <a:endParaRPr lang="en-AU"/>
          </a:p>
        </p:txBody>
      </p:sp>
    </p:spTree>
    <p:extLst>
      <p:ext uri="{BB962C8B-B14F-4D97-AF65-F5344CB8AC3E}">
        <p14:creationId xmlns:p14="http://schemas.microsoft.com/office/powerpoint/2010/main" val="227634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12D24-D97B-C6B1-0DF1-89DB8B7B9B8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99FF456-D9DC-75FD-E8B1-78B78CB19A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728DD89-F3EA-0413-9AF8-4AE53A57FA83}"/>
              </a:ext>
            </a:extLst>
          </p:cNvPr>
          <p:cNvSpPr>
            <a:spLocks noGrp="1"/>
          </p:cNvSpPr>
          <p:nvPr>
            <p:ph type="dt" sz="half" idx="10"/>
          </p:nvPr>
        </p:nvSpPr>
        <p:spPr/>
        <p:txBody>
          <a:bodyPr/>
          <a:lstStyle/>
          <a:p>
            <a:fld id="{EDADF39E-ABCF-4F8A-B4CF-66D2F0D01BCE}" type="datetimeFigureOut">
              <a:rPr lang="en-AU" smtClean="0"/>
              <a:t>4/09/2023</a:t>
            </a:fld>
            <a:endParaRPr lang="en-AU"/>
          </a:p>
        </p:txBody>
      </p:sp>
      <p:sp>
        <p:nvSpPr>
          <p:cNvPr id="5" name="Footer Placeholder 4">
            <a:extLst>
              <a:ext uri="{FF2B5EF4-FFF2-40B4-BE49-F238E27FC236}">
                <a16:creationId xmlns:a16="http://schemas.microsoft.com/office/drawing/2014/main" id="{A65C3A68-3358-DA87-4F1E-22FB7F30752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75D30B4-6A46-7746-EE70-148EA3E6D7E9}"/>
              </a:ext>
            </a:extLst>
          </p:cNvPr>
          <p:cNvSpPr>
            <a:spLocks noGrp="1"/>
          </p:cNvSpPr>
          <p:nvPr>
            <p:ph type="sldNum" sz="quarter" idx="12"/>
          </p:nvPr>
        </p:nvSpPr>
        <p:spPr/>
        <p:txBody>
          <a:bodyPr/>
          <a:lstStyle/>
          <a:p>
            <a:fld id="{9B285BA3-313A-4998-AE36-54B2C205C2B2}" type="slidenum">
              <a:rPr lang="en-AU" smtClean="0"/>
              <a:t>‹#›</a:t>
            </a:fld>
            <a:endParaRPr lang="en-AU"/>
          </a:p>
        </p:txBody>
      </p:sp>
    </p:spTree>
    <p:extLst>
      <p:ext uri="{BB962C8B-B14F-4D97-AF65-F5344CB8AC3E}">
        <p14:creationId xmlns:p14="http://schemas.microsoft.com/office/powerpoint/2010/main" val="405482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8EEA0-FBBD-4A86-9FAD-7A998A94AF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A790615-0800-797D-902D-9CA63F4F8D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C92130-C7B5-B675-2112-C0D8299A15EA}"/>
              </a:ext>
            </a:extLst>
          </p:cNvPr>
          <p:cNvSpPr>
            <a:spLocks noGrp="1"/>
          </p:cNvSpPr>
          <p:nvPr>
            <p:ph type="dt" sz="half" idx="10"/>
          </p:nvPr>
        </p:nvSpPr>
        <p:spPr/>
        <p:txBody>
          <a:bodyPr/>
          <a:lstStyle/>
          <a:p>
            <a:fld id="{EDADF39E-ABCF-4F8A-B4CF-66D2F0D01BCE}" type="datetimeFigureOut">
              <a:rPr lang="en-AU" smtClean="0"/>
              <a:t>4/09/2023</a:t>
            </a:fld>
            <a:endParaRPr lang="en-AU"/>
          </a:p>
        </p:txBody>
      </p:sp>
      <p:sp>
        <p:nvSpPr>
          <p:cNvPr id="5" name="Footer Placeholder 4">
            <a:extLst>
              <a:ext uri="{FF2B5EF4-FFF2-40B4-BE49-F238E27FC236}">
                <a16:creationId xmlns:a16="http://schemas.microsoft.com/office/drawing/2014/main" id="{7CABAC89-B683-C048-B313-C45D2460CFA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BE39965-9EDE-9AD4-0CB4-FBB97FC72AED}"/>
              </a:ext>
            </a:extLst>
          </p:cNvPr>
          <p:cNvSpPr>
            <a:spLocks noGrp="1"/>
          </p:cNvSpPr>
          <p:nvPr>
            <p:ph type="sldNum" sz="quarter" idx="12"/>
          </p:nvPr>
        </p:nvSpPr>
        <p:spPr/>
        <p:txBody>
          <a:bodyPr/>
          <a:lstStyle/>
          <a:p>
            <a:fld id="{9B285BA3-313A-4998-AE36-54B2C205C2B2}" type="slidenum">
              <a:rPr lang="en-AU" smtClean="0"/>
              <a:t>‹#›</a:t>
            </a:fld>
            <a:endParaRPr lang="en-AU"/>
          </a:p>
        </p:txBody>
      </p:sp>
    </p:spTree>
    <p:extLst>
      <p:ext uri="{BB962C8B-B14F-4D97-AF65-F5344CB8AC3E}">
        <p14:creationId xmlns:p14="http://schemas.microsoft.com/office/powerpoint/2010/main" val="2858594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C9629-92DC-3C42-148D-1A70EC777FB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8AB8814-2DB4-5F01-0AE8-5A0757C123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8F2E785-5A08-A43A-0961-98B269FD85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8804368-55D5-8116-B42F-16FFA13CEA6E}"/>
              </a:ext>
            </a:extLst>
          </p:cNvPr>
          <p:cNvSpPr>
            <a:spLocks noGrp="1"/>
          </p:cNvSpPr>
          <p:nvPr>
            <p:ph type="dt" sz="half" idx="10"/>
          </p:nvPr>
        </p:nvSpPr>
        <p:spPr/>
        <p:txBody>
          <a:bodyPr/>
          <a:lstStyle/>
          <a:p>
            <a:fld id="{EDADF39E-ABCF-4F8A-B4CF-66D2F0D01BCE}" type="datetimeFigureOut">
              <a:rPr lang="en-AU" smtClean="0"/>
              <a:t>4/09/2023</a:t>
            </a:fld>
            <a:endParaRPr lang="en-AU"/>
          </a:p>
        </p:txBody>
      </p:sp>
      <p:sp>
        <p:nvSpPr>
          <p:cNvPr id="6" name="Footer Placeholder 5">
            <a:extLst>
              <a:ext uri="{FF2B5EF4-FFF2-40B4-BE49-F238E27FC236}">
                <a16:creationId xmlns:a16="http://schemas.microsoft.com/office/drawing/2014/main" id="{BE142146-3FF8-9444-2CFE-2E0984722CA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0321E33-4B41-B437-7466-A662D7651F2A}"/>
              </a:ext>
            </a:extLst>
          </p:cNvPr>
          <p:cNvSpPr>
            <a:spLocks noGrp="1"/>
          </p:cNvSpPr>
          <p:nvPr>
            <p:ph type="sldNum" sz="quarter" idx="12"/>
          </p:nvPr>
        </p:nvSpPr>
        <p:spPr/>
        <p:txBody>
          <a:bodyPr/>
          <a:lstStyle/>
          <a:p>
            <a:fld id="{9B285BA3-313A-4998-AE36-54B2C205C2B2}" type="slidenum">
              <a:rPr lang="en-AU" smtClean="0"/>
              <a:t>‹#›</a:t>
            </a:fld>
            <a:endParaRPr lang="en-AU"/>
          </a:p>
        </p:txBody>
      </p:sp>
    </p:spTree>
    <p:extLst>
      <p:ext uri="{BB962C8B-B14F-4D97-AF65-F5344CB8AC3E}">
        <p14:creationId xmlns:p14="http://schemas.microsoft.com/office/powerpoint/2010/main" val="4121657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A798A-717F-FBDA-44C8-06E509A623B4}"/>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6A6658C-34BB-F43E-0E94-D2C74F2333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65E4C2-D977-F5FD-0B57-A5BE1520D9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4588883A-B792-4930-8908-EB017F2FF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E4BD58-C044-E87D-5F8A-39B67835DD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0278651-0262-370A-3660-9CAEBA682DBE}"/>
              </a:ext>
            </a:extLst>
          </p:cNvPr>
          <p:cNvSpPr>
            <a:spLocks noGrp="1"/>
          </p:cNvSpPr>
          <p:nvPr>
            <p:ph type="dt" sz="half" idx="10"/>
          </p:nvPr>
        </p:nvSpPr>
        <p:spPr/>
        <p:txBody>
          <a:bodyPr/>
          <a:lstStyle/>
          <a:p>
            <a:fld id="{EDADF39E-ABCF-4F8A-B4CF-66D2F0D01BCE}" type="datetimeFigureOut">
              <a:rPr lang="en-AU" smtClean="0"/>
              <a:t>4/09/2023</a:t>
            </a:fld>
            <a:endParaRPr lang="en-AU"/>
          </a:p>
        </p:txBody>
      </p:sp>
      <p:sp>
        <p:nvSpPr>
          <p:cNvPr id="8" name="Footer Placeholder 7">
            <a:extLst>
              <a:ext uri="{FF2B5EF4-FFF2-40B4-BE49-F238E27FC236}">
                <a16:creationId xmlns:a16="http://schemas.microsoft.com/office/drawing/2014/main" id="{76C94E89-3C26-9831-5BC5-E28B6B873F5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0B89936-0689-5ED3-69D6-0134FEC5720C}"/>
              </a:ext>
            </a:extLst>
          </p:cNvPr>
          <p:cNvSpPr>
            <a:spLocks noGrp="1"/>
          </p:cNvSpPr>
          <p:nvPr>
            <p:ph type="sldNum" sz="quarter" idx="12"/>
          </p:nvPr>
        </p:nvSpPr>
        <p:spPr/>
        <p:txBody>
          <a:bodyPr/>
          <a:lstStyle/>
          <a:p>
            <a:fld id="{9B285BA3-313A-4998-AE36-54B2C205C2B2}" type="slidenum">
              <a:rPr lang="en-AU" smtClean="0"/>
              <a:t>‹#›</a:t>
            </a:fld>
            <a:endParaRPr lang="en-AU"/>
          </a:p>
        </p:txBody>
      </p:sp>
    </p:spTree>
    <p:extLst>
      <p:ext uri="{BB962C8B-B14F-4D97-AF65-F5344CB8AC3E}">
        <p14:creationId xmlns:p14="http://schemas.microsoft.com/office/powerpoint/2010/main" val="588866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9E9A1-D2DF-A4F2-CF19-321AA8C5129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A13054D-9CDF-D252-CDF5-8EF7D6422832}"/>
              </a:ext>
            </a:extLst>
          </p:cNvPr>
          <p:cNvSpPr>
            <a:spLocks noGrp="1"/>
          </p:cNvSpPr>
          <p:nvPr>
            <p:ph type="dt" sz="half" idx="10"/>
          </p:nvPr>
        </p:nvSpPr>
        <p:spPr/>
        <p:txBody>
          <a:bodyPr/>
          <a:lstStyle/>
          <a:p>
            <a:fld id="{EDADF39E-ABCF-4F8A-B4CF-66D2F0D01BCE}" type="datetimeFigureOut">
              <a:rPr lang="en-AU" smtClean="0"/>
              <a:t>4/09/2023</a:t>
            </a:fld>
            <a:endParaRPr lang="en-AU"/>
          </a:p>
        </p:txBody>
      </p:sp>
      <p:sp>
        <p:nvSpPr>
          <p:cNvPr id="4" name="Footer Placeholder 3">
            <a:extLst>
              <a:ext uri="{FF2B5EF4-FFF2-40B4-BE49-F238E27FC236}">
                <a16:creationId xmlns:a16="http://schemas.microsoft.com/office/drawing/2014/main" id="{53C46E8C-D863-AD0F-6EB8-B560A99E931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9026A88-DA4C-E42F-36D7-CA2CB2F29ED6}"/>
              </a:ext>
            </a:extLst>
          </p:cNvPr>
          <p:cNvSpPr>
            <a:spLocks noGrp="1"/>
          </p:cNvSpPr>
          <p:nvPr>
            <p:ph type="sldNum" sz="quarter" idx="12"/>
          </p:nvPr>
        </p:nvSpPr>
        <p:spPr/>
        <p:txBody>
          <a:bodyPr/>
          <a:lstStyle/>
          <a:p>
            <a:fld id="{9B285BA3-313A-4998-AE36-54B2C205C2B2}" type="slidenum">
              <a:rPr lang="en-AU" smtClean="0"/>
              <a:t>‹#›</a:t>
            </a:fld>
            <a:endParaRPr lang="en-AU"/>
          </a:p>
        </p:txBody>
      </p:sp>
    </p:spTree>
    <p:extLst>
      <p:ext uri="{BB962C8B-B14F-4D97-AF65-F5344CB8AC3E}">
        <p14:creationId xmlns:p14="http://schemas.microsoft.com/office/powerpoint/2010/main" val="3615019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691915-7110-A616-0D02-56E1313FC607}"/>
              </a:ext>
            </a:extLst>
          </p:cNvPr>
          <p:cNvSpPr>
            <a:spLocks noGrp="1"/>
          </p:cNvSpPr>
          <p:nvPr>
            <p:ph type="dt" sz="half" idx="10"/>
          </p:nvPr>
        </p:nvSpPr>
        <p:spPr/>
        <p:txBody>
          <a:bodyPr/>
          <a:lstStyle/>
          <a:p>
            <a:fld id="{EDADF39E-ABCF-4F8A-B4CF-66D2F0D01BCE}" type="datetimeFigureOut">
              <a:rPr lang="en-AU" smtClean="0"/>
              <a:t>4/09/2023</a:t>
            </a:fld>
            <a:endParaRPr lang="en-AU"/>
          </a:p>
        </p:txBody>
      </p:sp>
      <p:sp>
        <p:nvSpPr>
          <p:cNvPr id="3" name="Footer Placeholder 2">
            <a:extLst>
              <a:ext uri="{FF2B5EF4-FFF2-40B4-BE49-F238E27FC236}">
                <a16:creationId xmlns:a16="http://schemas.microsoft.com/office/drawing/2014/main" id="{2194467A-876D-38C5-0E07-E91F306BCD4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8900185-2C86-7CCA-59F5-E9615010B0A4}"/>
              </a:ext>
            </a:extLst>
          </p:cNvPr>
          <p:cNvSpPr>
            <a:spLocks noGrp="1"/>
          </p:cNvSpPr>
          <p:nvPr>
            <p:ph type="sldNum" sz="quarter" idx="12"/>
          </p:nvPr>
        </p:nvSpPr>
        <p:spPr/>
        <p:txBody>
          <a:bodyPr/>
          <a:lstStyle/>
          <a:p>
            <a:fld id="{9B285BA3-313A-4998-AE36-54B2C205C2B2}" type="slidenum">
              <a:rPr lang="en-AU" smtClean="0"/>
              <a:t>‹#›</a:t>
            </a:fld>
            <a:endParaRPr lang="en-AU"/>
          </a:p>
        </p:txBody>
      </p:sp>
    </p:spTree>
    <p:extLst>
      <p:ext uri="{BB962C8B-B14F-4D97-AF65-F5344CB8AC3E}">
        <p14:creationId xmlns:p14="http://schemas.microsoft.com/office/powerpoint/2010/main" val="4018651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EF6C9-1921-5CD3-1887-B0F420381F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BA37B27-B62F-609C-1331-2B8BED1B27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FAA9DE7-5801-68DE-62B6-3EF0859E8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8F522D-E913-4393-3BCF-41755A00380B}"/>
              </a:ext>
            </a:extLst>
          </p:cNvPr>
          <p:cNvSpPr>
            <a:spLocks noGrp="1"/>
          </p:cNvSpPr>
          <p:nvPr>
            <p:ph type="dt" sz="half" idx="10"/>
          </p:nvPr>
        </p:nvSpPr>
        <p:spPr/>
        <p:txBody>
          <a:bodyPr/>
          <a:lstStyle/>
          <a:p>
            <a:fld id="{EDADF39E-ABCF-4F8A-B4CF-66D2F0D01BCE}" type="datetimeFigureOut">
              <a:rPr lang="en-AU" smtClean="0"/>
              <a:t>4/09/2023</a:t>
            </a:fld>
            <a:endParaRPr lang="en-AU"/>
          </a:p>
        </p:txBody>
      </p:sp>
      <p:sp>
        <p:nvSpPr>
          <p:cNvPr id="6" name="Footer Placeholder 5">
            <a:extLst>
              <a:ext uri="{FF2B5EF4-FFF2-40B4-BE49-F238E27FC236}">
                <a16:creationId xmlns:a16="http://schemas.microsoft.com/office/drawing/2014/main" id="{58BB9ECF-1F81-89DF-66C3-184C801943B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C0D2CF4-6AEA-8C6B-43E1-3FF9F96B9F6B}"/>
              </a:ext>
            </a:extLst>
          </p:cNvPr>
          <p:cNvSpPr>
            <a:spLocks noGrp="1"/>
          </p:cNvSpPr>
          <p:nvPr>
            <p:ph type="sldNum" sz="quarter" idx="12"/>
          </p:nvPr>
        </p:nvSpPr>
        <p:spPr/>
        <p:txBody>
          <a:bodyPr/>
          <a:lstStyle/>
          <a:p>
            <a:fld id="{9B285BA3-313A-4998-AE36-54B2C205C2B2}" type="slidenum">
              <a:rPr lang="en-AU" smtClean="0"/>
              <a:t>‹#›</a:t>
            </a:fld>
            <a:endParaRPr lang="en-AU"/>
          </a:p>
        </p:txBody>
      </p:sp>
    </p:spTree>
    <p:extLst>
      <p:ext uri="{BB962C8B-B14F-4D97-AF65-F5344CB8AC3E}">
        <p14:creationId xmlns:p14="http://schemas.microsoft.com/office/powerpoint/2010/main" val="67809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E273-178C-57E1-2AC2-FF29FEF852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EA9DE24-C64F-986A-AA9E-9CEC64222B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0D037DF-312E-D142-E7FF-C8F18828D0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F2B18F-B2AD-9695-892A-FB2C09BA0BCE}"/>
              </a:ext>
            </a:extLst>
          </p:cNvPr>
          <p:cNvSpPr>
            <a:spLocks noGrp="1"/>
          </p:cNvSpPr>
          <p:nvPr>
            <p:ph type="dt" sz="half" idx="10"/>
          </p:nvPr>
        </p:nvSpPr>
        <p:spPr/>
        <p:txBody>
          <a:bodyPr/>
          <a:lstStyle/>
          <a:p>
            <a:fld id="{EDADF39E-ABCF-4F8A-B4CF-66D2F0D01BCE}" type="datetimeFigureOut">
              <a:rPr lang="en-AU" smtClean="0"/>
              <a:t>4/09/2023</a:t>
            </a:fld>
            <a:endParaRPr lang="en-AU"/>
          </a:p>
        </p:txBody>
      </p:sp>
      <p:sp>
        <p:nvSpPr>
          <p:cNvPr id="6" name="Footer Placeholder 5">
            <a:extLst>
              <a:ext uri="{FF2B5EF4-FFF2-40B4-BE49-F238E27FC236}">
                <a16:creationId xmlns:a16="http://schemas.microsoft.com/office/drawing/2014/main" id="{D734E88E-3BD4-ADD7-E2B5-3DD9BACB990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93D2A74-87E2-386D-B1C6-CDE0ADFB005C}"/>
              </a:ext>
            </a:extLst>
          </p:cNvPr>
          <p:cNvSpPr>
            <a:spLocks noGrp="1"/>
          </p:cNvSpPr>
          <p:nvPr>
            <p:ph type="sldNum" sz="quarter" idx="12"/>
          </p:nvPr>
        </p:nvSpPr>
        <p:spPr/>
        <p:txBody>
          <a:bodyPr/>
          <a:lstStyle/>
          <a:p>
            <a:fld id="{9B285BA3-313A-4998-AE36-54B2C205C2B2}" type="slidenum">
              <a:rPr lang="en-AU" smtClean="0"/>
              <a:t>‹#›</a:t>
            </a:fld>
            <a:endParaRPr lang="en-AU"/>
          </a:p>
        </p:txBody>
      </p:sp>
    </p:spTree>
    <p:extLst>
      <p:ext uri="{BB962C8B-B14F-4D97-AF65-F5344CB8AC3E}">
        <p14:creationId xmlns:p14="http://schemas.microsoft.com/office/powerpoint/2010/main" val="2626721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15C7BF-0615-68CA-F017-40174C71E6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B8271E2-6943-4FF0-F9FB-C7B235A099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9075227-C882-5130-3B91-6E74DA7740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DF39E-ABCF-4F8A-B4CF-66D2F0D01BCE}" type="datetimeFigureOut">
              <a:rPr lang="en-AU" smtClean="0"/>
              <a:t>4/09/2023</a:t>
            </a:fld>
            <a:endParaRPr lang="en-AU"/>
          </a:p>
        </p:txBody>
      </p:sp>
      <p:sp>
        <p:nvSpPr>
          <p:cNvPr id="5" name="Footer Placeholder 4">
            <a:extLst>
              <a:ext uri="{FF2B5EF4-FFF2-40B4-BE49-F238E27FC236}">
                <a16:creationId xmlns:a16="http://schemas.microsoft.com/office/drawing/2014/main" id="{70FE1DE6-2E28-822C-1123-B00547A21A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C820AFBD-3E53-1D7D-B8BE-3B713A6518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285BA3-313A-4998-AE36-54B2C205C2B2}" type="slidenum">
              <a:rPr lang="en-AU" smtClean="0"/>
              <a:t>‹#›</a:t>
            </a:fld>
            <a:endParaRPr lang="en-AU"/>
          </a:p>
        </p:txBody>
      </p:sp>
    </p:spTree>
    <p:extLst>
      <p:ext uri="{BB962C8B-B14F-4D97-AF65-F5344CB8AC3E}">
        <p14:creationId xmlns:p14="http://schemas.microsoft.com/office/powerpoint/2010/main" val="4236243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CCF276ED-9DFF-9071-F3C3-14C4FF0B4426}"/>
              </a:ext>
            </a:extLst>
          </p:cNvPr>
          <p:cNvSpPr txBox="1"/>
          <p:nvPr/>
        </p:nvSpPr>
        <p:spPr>
          <a:xfrm>
            <a:off x="0" y="0"/>
            <a:ext cx="6494689" cy="7109639"/>
          </a:xfrm>
          <a:prstGeom prst="rect">
            <a:avLst/>
          </a:prstGeom>
          <a:solidFill>
            <a:schemeClr val="accent1">
              <a:lumMod val="75000"/>
            </a:schemeClr>
          </a:solidFill>
        </p:spPr>
        <p:txBody>
          <a:bodyPr wrap="square" rtlCol="0">
            <a:spAutoFit/>
          </a:bodyPr>
          <a:lstStyle/>
          <a:p>
            <a:endParaRPr lang="en-AU" sz="1200" dirty="0">
              <a:solidFill>
                <a:schemeClr val="bg1"/>
              </a:solidFill>
            </a:endParaRPr>
          </a:p>
          <a:p>
            <a:endParaRPr lang="en-AU" sz="1200" dirty="0">
              <a:solidFill>
                <a:schemeClr val="bg1"/>
              </a:solidFill>
            </a:endParaRPr>
          </a:p>
          <a:p>
            <a:endParaRPr lang="en-AU" sz="1200" dirty="0">
              <a:solidFill>
                <a:schemeClr val="bg1"/>
              </a:solidFill>
            </a:endParaRPr>
          </a:p>
          <a:p>
            <a:endParaRPr lang="en-AU" sz="1200" dirty="0">
              <a:solidFill>
                <a:schemeClr val="bg1"/>
              </a:solidFill>
            </a:endParaRPr>
          </a:p>
          <a:p>
            <a:endParaRPr lang="en-AU" sz="1200" dirty="0">
              <a:solidFill>
                <a:schemeClr val="bg1"/>
              </a:solidFill>
            </a:endParaRPr>
          </a:p>
          <a:p>
            <a:r>
              <a:rPr lang="en-AU" sz="1400" dirty="0">
                <a:solidFill>
                  <a:schemeClr val="bg1"/>
                </a:solidFill>
                <a:latin typeface="Bahnschrift SemiBold" panose="020B0502040204020203" pitchFamily="34" charset="0"/>
              </a:rPr>
              <a:t>Dear Retailer</a:t>
            </a:r>
          </a:p>
          <a:p>
            <a:r>
              <a:rPr lang="en-AU" sz="1200" dirty="0">
                <a:solidFill>
                  <a:schemeClr val="bg1"/>
                </a:solidFill>
                <a:latin typeface="Bahnschrift SemiBold" panose="020B0502040204020203" pitchFamily="34" charset="0"/>
              </a:rPr>
              <a:t>Bega Dairy &amp; Drinks is excited to launch its latest edition to the Dairy Farmers Thick &amp; Creamy range - Dairy Farmers Australian Fruits and Natives layered range. </a:t>
            </a:r>
          </a:p>
          <a:p>
            <a:r>
              <a:rPr lang="en-AU" sz="1200" dirty="0">
                <a:solidFill>
                  <a:schemeClr val="bg1"/>
                </a:solidFill>
                <a:latin typeface="Bahnschrift SemiBold" panose="020B0502040204020203" pitchFamily="34" charset="0"/>
              </a:rPr>
              <a:t>To help support with this launch Bega are offering a </a:t>
            </a:r>
            <a:r>
              <a:rPr lang="en-AU" sz="1200" b="1" u="sng" dirty="0">
                <a:solidFill>
                  <a:schemeClr val="bg1"/>
                </a:solidFill>
                <a:latin typeface="Bahnschrift SemiBold" panose="020B0502040204020203" pitchFamily="34" charset="0"/>
              </a:rPr>
              <a:t>FREE carton </a:t>
            </a:r>
            <a:r>
              <a:rPr lang="en-AU" sz="1200" dirty="0">
                <a:solidFill>
                  <a:schemeClr val="bg1"/>
                </a:solidFill>
                <a:latin typeface="Bahnschrift SemiBold" panose="020B0502040204020203" pitchFamily="34" charset="0"/>
              </a:rPr>
              <a:t>of each sku to be allocated to stores from wc 11</a:t>
            </a:r>
            <a:r>
              <a:rPr lang="en-AU" sz="1200" baseline="30000" dirty="0">
                <a:solidFill>
                  <a:schemeClr val="bg1"/>
                </a:solidFill>
                <a:latin typeface="Bahnschrift SemiBold" panose="020B0502040204020203" pitchFamily="34" charset="0"/>
              </a:rPr>
              <a:t>th</a:t>
            </a:r>
            <a:r>
              <a:rPr lang="en-AU" sz="1200" dirty="0">
                <a:solidFill>
                  <a:schemeClr val="bg1"/>
                </a:solidFill>
                <a:latin typeface="Bahnschrift SemiBold" panose="020B0502040204020203" pitchFamily="34" charset="0"/>
              </a:rPr>
              <a:t> September. </a:t>
            </a:r>
          </a:p>
          <a:p>
            <a:r>
              <a:rPr lang="en-AU" sz="1200" b="1" dirty="0">
                <a:solidFill>
                  <a:schemeClr val="bg1"/>
                </a:solidFill>
                <a:latin typeface="Bahnschrift SemiBold" panose="020B0502040204020203" pitchFamily="34" charset="0"/>
              </a:rPr>
              <a:t> </a:t>
            </a:r>
          </a:p>
          <a:p>
            <a:r>
              <a:rPr lang="en-AU" sz="1400" b="1" u="sng" dirty="0">
                <a:solidFill>
                  <a:schemeClr val="bg1"/>
                </a:solidFill>
                <a:latin typeface="Bahnschrift SemiBold" panose="020B0502040204020203" pitchFamily="34" charset="0"/>
              </a:rPr>
              <a:t>Product Information:</a:t>
            </a:r>
          </a:p>
          <a:p>
            <a:r>
              <a:rPr lang="en-AU" sz="1200" b="1" dirty="0">
                <a:solidFill>
                  <a:schemeClr val="bg1"/>
                </a:solidFill>
                <a:latin typeface="Bahnschrift SemiBold" panose="020B0502040204020203" pitchFamily="34" charset="0"/>
              </a:rPr>
              <a:t>A delicious range of layered yoghurts made with creamy Dairy Farmers yoghurt and locally sourced Australian fruits and natives to give you a luxurious yoghurt perfect for a little reward.</a:t>
            </a:r>
          </a:p>
          <a:p>
            <a:r>
              <a:rPr lang="en-AU" sz="1200" b="1" dirty="0">
                <a:solidFill>
                  <a:schemeClr val="bg1"/>
                </a:solidFill>
                <a:latin typeface="Bahnschrift SemiBold" panose="020B0502040204020203" pitchFamily="34" charset="0"/>
              </a:rPr>
              <a:t>Available across both 550g &amp; 140g pack sizes in the below flavours (6 skus in total): </a:t>
            </a:r>
          </a:p>
          <a:p>
            <a:endParaRPr lang="en-AU" sz="1200" b="1" dirty="0">
              <a:solidFill>
                <a:schemeClr val="bg1"/>
              </a:solidFill>
              <a:latin typeface="Bahnschrift SemiBold" panose="020B0502040204020203" pitchFamily="34" charset="0"/>
            </a:endParaRPr>
          </a:p>
          <a:p>
            <a:pPr marL="1085850" lvl="2" indent="-171450">
              <a:buFont typeface="Arial" panose="020B0604020202020204" pitchFamily="34" charset="0"/>
              <a:buChar char="•"/>
            </a:pPr>
            <a:r>
              <a:rPr lang="en-AU" sz="1200" b="1" dirty="0">
                <a:solidFill>
                  <a:schemeClr val="bg1"/>
                </a:solidFill>
                <a:latin typeface="Bahnschrift SemiBold" panose="020B0502040204020203" pitchFamily="34" charset="0"/>
              </a:rPr>
              <a:t>Queensland Mango and Finger Lime    </a:t>
            </a:r>
          </a:p>
          <a:p>
            <a:pPr marL="1085850" lvl="2" indent="-171450">
              <a:buFont typeface="Arial" panose="020B0604020202020204" pitchFamily="34" charset="0"/>
              <a:buChar char="•"/>
            </a:pPr>
            <a:r>
              <a:rPr lang="en-AU" sz="1200" b="1" dirty="0">
                <a:solidFill>
                  <a:schemeClr val="bg1"/>
                </a:solidFill>
                <a:latin typeface="Bahnschrift SemiBold" panose="020B0502040204020203" pitchFamily="34" charset="0"/>
              </a:rPr>
              <a:t>Sunshine Coast Strawberry &amp; Wattleseed   </a:t>
            </a:r>
          </a:p>
          <a:p>
            <a:pPr marL="1085850" lvl="2" indent="-171450">
              <a:buFont typeface="Arial" panose="020B0604020202020204" pitchFamily="34" charset="0"/>
              <a:buChar char="•"/>
            </a:pPr>
            <a:r>
              <a:rPr lang="en-AU" sz="1200" b="1" dirty="0">
                <a:solidFill>
                  <a:schemeClr val="bg1"/>
                </a:solidFill>
                <a:latin typeface="Bahnschrift SemiBold" panose="020B0502040204020203" pitchFamily="34" charset="0"/>
              </a:rPr>
              <a:t>Pineapple &amp; Bundaberg Passionfruit</a:t>
            </a:r>
          </a:p>
          <a:p>
            <a:pPr marL="171450" indent="-171450">
              <a:buFont typeface="Arial" panose="020B0604020202020204" pitchFamily="34" charset="0"/>
              <a:buChar char="•"/>
            </a:pPr>
            <a:endParaRPr lang="en-AU" sz="1200" b="1" dirty="0">
              <a:solidFill>
                <a:schemeClr val="bg1"/>
              </a:solidFill>
              <a:latin typeface="Bahnschrift SemiBold" panose="020B0502040204020203" pitchFamily="34" charset="0"/>
            </a:endParaRPr>
          </a:p>
          <a:p>
            <a:pPr marL="171450" indent="-171450">
              <a:buFont typeface="Arial" panose="020B0604020202020204" pitchFamily="34" charset="0"/>
              <a:buChar char="•"/>
            </a:pPr>
            <a:endParaRPr lang="en-AU" sz="1200" b="1" dirty="0">
              <a:solidFill>
                <a:schemeClr val="bg1"/>
              </a:solidFill>
              <a:latin typeface="Bahnschrift SemiBold" panose="020B0502040204020203" pitchFamily="34" charset="0"/>
            </a:endParaRPr>
          </a:p>
          <a:p>
            <a:pPr marL="171450" indent="-171450">
              <a:buFont typeface="Arial" panose="020B0604020202020204" pitchFamily="34" charset="0"/>
              <a:buChar char="•"/>
            </a:pPr>
            <a:endParaRPr lang="en-AU" sz="1200" b="1" dirty="0">
              <a:solidFill>
                <a:schemeClr val="bg1"/>
              </a:solidFill>
              <a:latin typeface="Bahnschrift SemiBold" panose="020B0502040204020203" pitchFamily="34" charset="0"/>
            </a:endParaRPr>
          </a:p>
          <a:p>
            <a:pPr marL="171450" indent="-171450">
              <a:buFont typeface="Arial" panose="020B0604020202020204" pitchFamily="34" charset="0"/>
              <a:buChar char="•"/>
            </a:pPr>
            <a:endParaRPr lang="en-AU" sz="1200" b="1" dirty="0">
              <a:solidFill>
                <a:schemeClr val="bg1"/>
              </a:solidFill>
              <a:latin typeface="Bahnschrift SemiBold" panose="020B0502040204020203" pitchFamily="34" charset="0"/>
            </a:endParaRPr>
          </a:p>
          <a:p>
            <a:pPr marL="171450" indent="-171450">
              <a:buFont typeface="Arial" panose="020B0604020202020204" pitchFamily="34" charset="0"/>
              <a:buChar char="•"/>
            </a:pPr>
            <a:endParaRPr lang="en-AU" sz="1200" b="1" dirty="0">
              <a:solidFill>
                <a:schemeClr val="bg1"/>
              </a:solidFill>
              <a:latin typeface="Bahnschrift SemiBold" panose="020B0502040204020203" pitchFamily="34" charset="0"/>
            </a:endParaRPr>
          </a:p>
          <a:p>
            <a:pPr marL="171450" indent="-171450">
              <a:buFont typeface="Arial" panose="020B0604020202020204" pitchFamily="34" charset="0"/>
              <a:buChar char="•"/>
            </a:pPr>
            <a:endParaRPr lang="en-AU" sz="1200" b="1" dirty="0">
              <a:solidFill>
                <a:schemeClr val="bg1"/>
              </a:solidFill>
              <a:latin typeface="Bahnschrift SemiBold" panose="020B0502040204020203" pitchFamily="34" charset="0"/>
            </a:endParaRPr>
          </a:p>
          <a:p>
            <a:pPr marL="171450" indent="-171450">
              <a:buFont typeface="Arial" panose="020B0604020202020204" pitchFamily="34" charset="0"/>
              <a:buChar char="•"/>
            </a:pPr>
            <a:endParaRPr lang="en-AU" sz="1200" b="1" dirty="0">
              <a:solidFill>
                <a:schemeClr val="bg1"/>
              </a:solidFill>
              <a:latin typeface="Bahnschrift SemiBold" panose="020B0502040204020203" pitchFamily="34" charset="0"/>
            </a:endParaRPr>
          </a:p>
          <a:p>
            <a:pPr marL="171450" indent="-171450">
              <a:buFont typeface="Arial" panose="020B0604020202020204" pitchFamily="34" charset="0"/>
              <a:buChar char="•"/>
            </a:pPr>
            <a:endParaRPr lang="en-AU" sz="1200" b="1" dirty="0">
              <a:solidFill>
                <a:schemeClr val="bg1"/>
              </a:solidFill>
              <a:latin typeface="Bahnschrift SemiBold" panose="020B0502040204020203" pitchFamily="34" charset="0"/>
            </a:endParaRPr>
          </a:p>
          <a:p>
            <a:pPr marL="171450" indent="-171450">
              <a:buFont typeface="Arial" panose="020B0604020202020204" pitchFamily="34" charset="0"/>
              <a:buChar char="•"/>
            </a:pPr>
            <a:endParaRPr lang="en-AU" sz="1200" b="1" dirty="0">
              <a:solidFill>
                <a:schemeClr val="bg1"/>
              </a:solidFill>
              <a:latin typeface="Bahnschrift SemiBold" panose="020B0502040204020203" pitchFamily="34" charset="0"/>
            </a:endParaRPr>
          </a:p>
          <a:p>
            <a:pPr marL="171450" indent="-171450">
              <a:buFont typeface="Arial" panose="020B0604020202020204" pitchFamily="34" charset="0"/>
              <a:buChar char="•"/>
            </a:pPr>
            <a:endParaRPr lang="en-AU" sz="1200" b="1" dirty="0">
              <a:solidFill>
                <a:schemeClr val="bg1"/>
              </a:solidFill>
              <a:latin typeface="Bahnschrift SemiBold" panose="020B0502040204020203" pitchFamily="34" charset="0"/>
            </a:endParaRPr>
          </a:p>
          <a:p>
            <a:pPr marL="171450" indent="-171450">
              <a:buFont typeface="Arial" panose="020B0604020202020204" pitchFamily="34" charset="0"/>
              <a:buChar char="•"/>
            </a:pPr>
            <a:endParaRPr lang="en-AU" sz="1200" b="1" dirty="0">
              <a:solidFill>
                <a:schemeClr val="bg1"/>
              </a:solidFill>
              <a:latin typeface="Bahnschrift SemiBold" panose="020B0502040204020203" pitchFamily="34" charset="0"/>
            </a:endParaRPr>
          </a:p>
          <a:p>
            <a:pPr marL="171450" indent="-171450">
              <a:buFont typeface="Arial" panose="020B0604020202020204" pitchFamily="34" charset="0"/>
              <a:buChar char="•"/>
            </a:pPr>
            <a:endParaRPr lang="en-AU" sz="1200" b="1" dirty="0">
              <a:solidFill>
                <a:schemeClr val="bg1"/>
              </a:solidFill>
              <a:latin typeface="Bahnschrift SemiBold" panose="020B0502040204020203" pitchFamily="34" charset="0"/>
            </a:endParaRPr>
          </a:p>
          <a:p>
            <a:pPr marL="171450" indent="-171450">
              <a:buFont typeface="Arial" panose="020B0604020202020204" pitchFamily="34" charset="0"/>
              <a:buChar char="•"/>
            </a:pPr>
            <a:endParaRPr lang="en-AU" sz="1200" b="1" dirty="0">
              <a:solidFill>
                <a:schemeClr val="bg1"/>
              </a:solidFill>
              <a:latin typeface="Bahnschrift SemiBold" panose="020B0502040204020203" pitchFamily="34" charset="0"/>
            </a:endParaRPr>
          </a:p>
          <a:p>
            <a:pPr marL="171450" indent="-171450">
              <a:buFont typeface="Arial" panose="020B0604020202020204" pitchFamily="34" charset="0"/>
              <a:buChar char="•"/>
            </a:pPr>
            <a:endParaRPr lang="en-AU" sz="1200" b="1" dirty="0">
              <a:solidFill>
                <a:schemeClr val="bg1"/>
              </a:solidFill>
              <a:latin typeface="Bahnschrift SemiBold" panose="020B0502040204020203" pitchFamily="34" charset="0"/>
            </a:endParaRPr>
          </a:p>
          <a:p>
            <a:pPr marL="171450" indent="-171450">
              <a:buFont typeface="Arial" panose="020B0604020202020204" pitchFamily="34" charset="0"/>
              <a:buChar char="•"/>
            </a:pPr>
            <a:endParaRPr lang="en-AU" sz="1200" b="1" dirty="0">
              <a:solidFill>
                <a:schemeClr val="bg1"/>
              </a:solidFill>
              <a:latin typeface="Bahnschrift SemiBold" panose="020B0502040204020203" pitchFamily="34" charset="0"/>
            </a:endParaRPr>
          </a:p>
          <a:p>
            <a:endParaRPr lang="en-AU" sz="1200" b="1" dirty="0">
              <a:solidFill>
                <a:schemeClr val="bg1"/>
              </a:solidFill>
              <a:latin typeface="Bahnschrift SemiBold" panose="020B0502040204020203" pitchFamily="34" charset="0"/>
            </a:endParaRPr>
          </a:p>
          <a:p>
            <a:endParaRPr lang="en-AU" sz="1200" dirty="0"/>
          </a:p>
        </p:txBody>
      </p:sp>
      <p:pic>
        <p:nvPicPr>
          <p:cNvPr id="1026" name="Picture 2" descr="Home - Tasmanian Independent Retailers">
            <a:extLst>
              <a:ext uri="{FF2B5EF4-FFF2-40B4-BE49-F238E27FC236}">
                <a16:creationId xmlns:a16="http://schemas.microsoft.com/office/drawing/2014/main" id="{B9EB4DB4-352A-C27E-EDBE-D8FFD28F90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94" t="7730" r="4152" b="8783"/>
          <a:stretch/>
        </p:blipFill>
        <p:spPr bwMode="auto">
          <a:xfrm>
            <a:off x="176170" y="117693"/>
            <a:ext cx="1509756" cy="5223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CE2627F-99BC-555C-1462-083D280C5091}"/>
              </a:ext>
            </a:extLst>
          </p:cNvPr>
          <p:cNvPicPr>
            <a:picLocks noChangeAspect="1"/>
          </p:cNvPicPr>
          <p:nvPr/>
        </p:nvPicPr>
        <p:blipFill rotWithShape="1">
          <a:blip r:embed="rId3"/>
          <a:srcRect l="1613" t="857" r="1254" b="917"/>
          <a:stretch/>
        </p:blipFill>
        <p:spPr>
          <a:xfrm>
            <a:off x="4077643" y="3677347"/>
            <a:ext cx="2183633" cy="3125593"/>
          </a:xfrm>
          <a:prstGeom prst="rect">
            <a:avLst/>
          </a:prstGeom>
        </p:spPr>
      </p:pic>
      <p:grpSp>
        <p:nvGrpSpPr>
          <p:cNvPr id="22" name="Group 21">
            <a:extLst>
              <a:ext uri="{FF2B5EF4-FFF2-40B4-BE49-F238E27FC236}">
                <a16:creationId xmlns:a16="http://schemas.microsoft.com/office/drawing/2014/main" id="{77E971D3-8303-E121-CA8C-DD6507099189}"/>
              </a:ext>
            </a:extLst>
          </p:cNvPr>
          <p:cNvGrpSpPr/>
          <p:nvPr/>
        </p:nvGrpSpPr>
        <p:grpSpPr>
          <a:xfrm>
            <a:off x="7312876" y="3393935"/>
            <a:ext cx="3962400" cy="1979107"/>
            <a:chOff x="559548" y="2029040"/>
            <a:chExt cx="6233021" cy="3130189"/>
          </a:xfrm>
        </p:grpSpPr>
        <p:sp>
          <p:nvSpPr>
            <p:cNvPr id="21" name="Rectangle 20">
              <a:extLst>
                <a:ext uri="{FF2B5EF4-FFF2-40B4-BE49-F238E27FC236}">
                  <a16:creationId xmlns:a16="http://schemas.microsoft.com/office/drawing/2014/main" id="{A0D93451-1D63-755D-6233-DA023D9202B8}"/>
                </a:ext>
              </a:extLst>
            </p:cNvPr>
            <p:cNvSpPr/>
            <p:nvPr/>
          </p:nvSpPr>
          <p:spPr>
            <a:xfrm>
              <a:off x="559548" y="2029040"/>
              <a:ext cx="6233021" cy="313018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6" name="Group 15">
              <a:extLst>
                <a:ext uri="{FF2B5EF4-FFF2-40B4-BE49-F238E27FC236}">
                  <a16:creationId xmlns:a16="http://schemas.microsoft.com/office/drawing/2014/main" id="{045F0803-CD1D-7CC8-5DA6-540F885B8EA5}"/>
                </a:ext>
              </a:extLst>
            </p:cNvPr>
            <p:cNvGrpSpPr/>
            <p:nvPr/>
          </p:nvGrpSpPr>
          <p:grpSpPr>
            <a:xfrm>
              <a:off x="2067019" y="2301858"/>
              <a:ext cx="3218079" cy="960421"/>
              <a:chOff x="1666017" y="3286137"/>
              <a:chExt cx="4110863" cy="1288054"/>
            </a:xfrm>
          </p:grpSpPr>
          <p:pic>
            <p:nvPicPr>
              <p:cNvPr id="10" name="Picture 9">
                <a:extLst>
                  <a:ext uri="{FF2B5EF4-FFF2-40B4-BE49-F238E27FC236}">
                    <a16:creationId xmlns:a16="http://schemas.microsoft.com/office/drawing/2014/main" id="{E4A2545B-36C9-8FC8-DE9E-8123996406B0}"/>
                  </a:ext>
                </a:extLst>
              </p:cNvPr>
              <p:cNvPicPr>
                <a:picLocks noChangeAspect="1"/>
              </p:cNvPicPr>
              <p:nvPr/>
            </p:nvPicPr>
            <p:blipFill>
              <a:blip r:embed="rId4"/>
              <a:stretch>
                <a:fillRect/>
              </a:stretch>
            </p:blipFill>
            <p:spPr>
              <a:xfrm>
                <a:off x="3021175" y="3286137"/>
                <a:ext cx="1373055" cy="1288054"/>
              </a:xfrm>
              <a:prstGeom prst="rect">
                <a:avLst/>
              </a:prstGeom>
            </p:spPr>
          </p:pic>
          <p:pic>
            <p:nvPicPr>
              <p:cNvPr id="11" name="Picture 10">
                <a:extLst>
                  <a:ext uri="{FF2B5EF4-FFF2-40B4-BE49-F238E27FC236}">
                    <a16:creationId xmlns:a16="http://schemas.microsoft.com/office/drawing/2014/main" id="{382B4750-E1D8-0587-CC9B-80AEBDE83F28}"/>
                  </a:ext>
                </a:extLst>
              </p:cNvPr>
              <p:cNvPicPr>
                <a:picLocks noChangeAspect="1"/>
              </p:cNvPicPr>
              <p:nvPr/>
            </p:nvPicPr>
            <p:blipFill>
              <a:blip r:embed="rId5"/>
              <a:stretch>
                <a:fillRect/>
              </a:stretch>
            </p:blipFill>
            <p:spPr>
              <a:xfrm>
                <a:off x="4403824" y="3301318"/>
                <a:ext cx="1373056" cy="1272094"/>
              </a:xfrm>
              <a:prstGeom prst="rect">
                <a:avLst/>
              </a:prstGeom>
            </p:spPr>
          </p:pic>
          <p:pic>
            <p:nvPicPr>
              <p:cNvPr id="12" name="Picture 11">
                <a:extLst>
                  <a:ext uri="{FF2B5EF4-FFF2-40B4-BE49-F238E27FC236}">
                    <a16:creationId xmlns:a16="http://schemas.microsoft.com/office/drawing/2014/main" id="{C4B37067-F376-AE8C-E85E-B85F7F86FE98}"/>
                  </a:ext>
                </a:extLst>
              </p:cNvPr>
              <p:cNvPicPr>
                <a:picLocks noChangeAspect="1"/>
              </p:cNvPicPr>
              <p:nvPr/>
            </p:nvPicPr>
            <p:blipFill>
              <a:blip r:embed="rId6"/>
              <a:stretch>
                <a:fillRect/>
              </a:stretch>
            </p:blipFill>
            <p:spPr>
              <a:xfrm>
                <a:off x="1666017" y="3321269"/>
                <a:ext cx="1311236" cy="1245998"/>
              </a:xfrm>
              <a:prstGeom prst="rect">
                <a:avLst/>
              </a:prstGeom>
            </p:spPr>
          </p:pic>
        </p:grpSp>
        <p:grpSp>
          <p:nvGrpSpPr>
            <p:cNvPr id="17" name="Group 16">
              <a:extLst>
                <a:ext uri="{FF2B5EF4-FFF2-40B4-BE49-F238E27FC236}">
                  <a16:creationId xmlns:a16="http://schemas.microsoft.com/office/drawing/2014/main" id="{772ECF56-2170-82AE-074C-B50FFED1BFAA}"/>
                </a:ext>
              </a:extLst>
            </p:cNvPr>
            <p:cNvGrpSpPr/>
            <p:nvPr/>
          </p:nvGrpSpPr>
          <p:grpSpPr>
            <a:xfrm>
              <a:off x="1033588" y="3397788"/>
              <a:ext cx="5284940" cy="1551247"/>
              <a:chOff x="231879" y="4574191"/>
              <a:chExt cx="6751127" cy="2080432"/>
            </a:xfrm>
          </p:grpSpPr>
          <p:pic>
            <p:nvPicPr>
              <p:cNvPr id="13" name="Picture 12">
                <a:extLst>
                  <a:ext uri="{FF2B5EF4-FFF2-40B4-BE49-F238E27FC236}">
                    <a16:creationId xmlns:a16="http://schemas.microsoft.com/office/drawing/2014/main" id="{71C4C5E1-AA87-5866-73EC-96C58D7EB761}"/>
                  </a:ext>
                </a:extLst>
              </p:cNvPr>
              <p:cNvPicPr>
                <a:picLocks noChangeAspect="1"/>
              </p:cNvPicPr>
              <p:nvPr/>
            </p:nvPicPr>
            <p:blipFill>
              <a:blip r:embed="rId7"/>
              <a:stretch>
                <a:fillRect/>
              </a:stretch>
            </p:blipFill>
            <p:spPr>
              <a:xfrm>
                <a:off x="2481344" y="4593501"/>
                <a:ext cx="2279940" cy="2061122"/>
              </a:xfrm>
              <a:prstGeom prst="rect">
                <a:avLst/>
              </a:prstGeom>
            </p:spPr>
          </p:pic>
          <p:pic>
            <p:nvPicPr>
              <p:cNvPr id="14" name="Picture 13">
                <a:extLst>
                  <a:ext uri="{FF2B5EF4-FFF2-40B4-BE49-F238E27FC236}">
                    <a16:creationId xmlns:a16="http://schemas.microsoft.com/office/drawing/2014/main" id="{D7EF372C-88BB-182F-CE0D-294AE2F9B4E9}"/>
                  </a:ext>
                </a:extLst>
              </p:cNvPr>
              <p:cNvPicPr>
                <a:picLocks noChangeAspect="1"/>
              </p:cNvPicPr>
              <p:nvPr/>
            </p:nvPicPr>
            <p:blipFill>
              <a:blip r:embed="rId8"/>
              <a:stretch>
                <a:fillRect/>
              </a:stretch>
            </p:blipFill>
            <p:spPr>
              <a:xfrm>
                <a:off x="4858140" y="4593501"/>
                <a:ext cx="2124866" cy="2061122"/>
              </a:xfrm>
              <a:prstGeom prst="rect">
                <a:avLst/>
              </a:prstGeom>
            </p:spPr>
          </p:pic>
          <p:pic>
            <p:nvPicPr>
              <p:cNvPr id="15" name="Picture 14">
                <a:extLst>
                  <a:ext uri="{FF2B5EF4-FFF2-40B4-BE49-F238E27FC236}">
                    <a16:creationId xmlns:a16="http://schemas.microsoft.com/office/drawing/2014/main" id="{D5434A93-DAEA-CB49-7B60-0EC4F2AD243C}"/>
                  </a:ext>
                </a:extLst>
              </p:cNvPr>
              <p:cNvPicPr>
                <a:picLocks noChangeAspect="1"/>
              </p:cNvPicPr>
              <p:nvPr/>
            </p:nvPicPr>
            <p:blipFill>
              <a:blip r:embed="rId9"/>
              <a:stretch>
                <a:fillRect/>
              </a:stretch>
            </p:blipFill>
            <p:spPr>
              <a:xfrm>
                <a:off x="231879" y="4574191"/>
                <a:ext cx="2152609" cy="2080432"/>
              </a:xfrm>
              <a:prstGeom prst="rect">
                <a:avLst/>
              </a:prstGeom>
            </p:spPr>
          </p:pic>
        </p:grpSp>
      </p:grpSp>
      <p:cxnSp>
        <p:nvCxnSpPr>
          <p:cNvPr id="24" name="Straight Connector 23">
            <a:extLst>
              <a:ext uri="{FF2B5EF4-FFF2-40B4-BE49-F238E27FC236}">
                <a16:creationId xmlns:a16="http://schemas.microsoft.com/office/drawing/2014/main" id="{5A04C78E-3DA9-2282-0BFE-5FC97CFDD184}"/>
              </a:ext>
            </a:extLst>
          </p:cNvPr>
          <p:cNvCxnSpPr>
            <a:cxnSpLocks/>
          </p:cNvCxnSpPr>
          <p:nvPr/>
        </p:nvCxnSpPr>
        <p:spPr>
          <a:xfrm>
            <a:off x="2416030" y="2039748"/>
            <a:ext cx="138418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4513F50-9040-1BF7-CC21-27E51B01E0CC}"/>
              </a:ext>
            </a:extLst>
          </p:cNvPr>
          <p:cNvCxnSpPr>
            <a:cxnSpLocks/>
          </p:cNvCxnSpPr>
          <p:nvPr/>
        </p:nvCxnSpPr>
        <p:spPr>
          <a:xfrm>
            <a:off x="2416030" y="4012996"/>
            <a:ext cx="138418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D1CED9B-9659-7569-6095-2370CEE589E3}"/>
              </a:ext>
            </a:extLst>
          </p:cNvPr>
          <p:cNvCxnSpPr>
            <a:cxnSpLocks/>
          </p:cNvCxnSpPr>
          <p:nvPr/>
        </p:nvCxnSpPr>
        <p:spPr>
          <a:xfrm>
            <a:off x="2416030" y="5746047"/>
            <a:ext cx="138418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730245E-701C-9BBA-BF0C-2D0C2B205FE9}"/>
              </a:ext>
            </a:extLst>
          </p:cNvPr>
          <p:cNvSpPr txBox="1"/>
          <p:nvPr/>
        </p:nvSpPr>
        <p:spPr>
          <a:xfrm>
            <a:off x="7275054" y="5094452"/>
            <a:ext cx="879151" cy="276999"/>
          </a:xfrm>
          <a:prstGeom prst="rect">
            <a:avLst/>
          </a:prstGeom>
          <a:noFill/>
        </p:spPr>
        <p:txBody>
          <a:bodyPr wrap="none" rtlCol="0">
            <a:spAutoFit/>
          </a:bodyPr>
          <a:lstStyle/>
          <a:p>
            <a:r>
              <a:rPr lang="en-AU" sz="1200" dirty="0"/>
              <a:t>550g range</a:t>
            </a:r>
          </a:p>
        </p:txBody>
      </p:sp>
      <p:sp>
        <p:nvSpPr>
          <p:cNvPr id="28" name="TextBox 27">
            <a:extLst>
              <a:ext uri="{FF2B5EF4-FFF2-40B4-BE49-F238E27FC236}">
                <a16:creationId xmlns:a16="http://schemas.microsoft.com/office/drawing/2014/main" id="{42AA2A3B-6E79-B82D-8464-D73297B38012}"/>
              </a:ext>
            </a:extLst>
          </p:cNvPr>
          <p:cNvSpPr txBox="1"/>
          <p:nvPr/>
        </p:nvSpPr>
        <p:spPr>
          <a:xfrm>
            <a:off x="7470743" y="3963782"/>
            <a:ext cx="879151" cy="276999"/>
          </a:xfrm>
          <a:prstGeom prst="rect">
            <a:avLst/>
          </a:prstGeom>
          <a:noFill/>
        </p:spPr>
        <p:txBody>
          <a:bodyPr wrap="none" rtlCol="0">
            <a:spAutoFit/>
          </a:bodyPr>
          <a:lstStyle/>
          <a:p>
            <a:r>
              <a:rPr lang="en-AU" sz="1200" dirty="0"/>
              <a:t>140g range</a:t>
            </a:r>
          </a:p>
        </p:txBody>
      </p:sp>
      <p:graphicFrame>
        <p:nvGraphicFramePr>
          <p:cNvPr id="2" name="Table 1">
            <a:extLst>
              <a:ext uri="{FF2B5EF4-FFF2-40B4-BE49-F238E27FC236}">
                <a16:creationId xmlns:a16="http://schemas.microsoft.com/office/drawing/2014/main" id="{216C7EAE-A052-0769-B50C-E0141B9736F9}"/>
              </a:ext>
            </a:extLst>
          </p:cNvPr>
          <p:cNvGraphicFramePr>
            <a:graphicFrameLocks noGrp="1"/>
          </p:cNvGraphicFramePr>
          <p:nvPr>
            <p:extLst>
              <p:ext uri="{D42A27DB-BD31-4B8C-83A1-F6EECF244321}">
                <p14:modId xmlns:p14="http://schemas.microsoft.com/office/powerpoint/2010/main" val="1745008401"/>
              </p:ext>
            </p:extLst>
          </p:nvPr>
        </p:nvGraphicFramePr>
        <p:xfrm>
          <a:off x="6670370" y="5566176"/>
          <a:ext cx="5233730" cy="1144270"/>
        </p:xfrm>
        <a:graphic>
          <a:graphicData uri="http://schemas.openxmlformats.org/drawingml/2006/table">
            <a:tbl>
              <a:tblPr firstRow="1" firstCol="1" bandRow="1"/>
              <a:tblGrid>
                <a:gridCol w="960995">
                  <a:extLst>
                    <a:ext uri="{9D8B030D-6E8A-4147-A177-3AD203B41FA5}">
                      <a16:colId xmlns:a16="http://schemas.microsoft.com/office/drawing/2014/main" val="2207657935"/>
                    </a:ext>
                  </a:extLst>
                </a:gridCol>
                <a:gridCol w="2868202">
                  <a:extLst>
                    <a:ext uri="{9D8B030D-6E8A-4147-A177-3AD203B41FA5}">
                      <a16:colId xmlns:a16="http://schemas.microsoft.com/office/drawing/2014/main" val="1426310057"/>
                    </a:ext>
                  </a:extLst>
                </a:gridCol>
                <a:gridCol w="916642">
                  <a:extLst>
                    <a:ext uri="{9D8B030D-6E8A-4147-A177-3AD203B41FA5}">
                      <a16:colId xmlns:a16="http://schemas.microsoft.com/office/drawing/2014/main" val="673317463"/>
                    </a:ext>
                  </a:extLst>
                </a:gridCol>
                <a:gridCol w="487891">
                  <a:extLst>
                    <a:ext uri="{9D8B030D-6E8A-4147-A177-3AD203B41FA5}">
                      <a16:colId xmlns:a16="http://schemas.microsoft.com/office/drawing/2014/main" val="1280874783"/>
                    </a:ext>
                  </a:extLst>
                </a:gridCol>
              </a:tblGrid>
              <a:tr h="229870">
                <a:tc>
                  <a:txBody>
                    <a:bodyPr/>
                    <a:lstStyle/>
                    <a:p>
                      <a:pPr algn="ctr"/>
                      <a:r>
                        <a:rPr lang="en-AU" sz="1000" dirty="0">
                          <a:effectLst/>
                          <a:latin typeface="Arial" panose="020B0604020202020204" pitchFamily="34" charset="0"/>
                          <a:ea typeface="Calibri" panose="020F0502020204030204" pitchFamily="34" charset="0"/>
                        </a:rPr>
                        <a:t>Product Code</a:t>
                      </a:r>
                      <a:endParaRPr lang="en-AU" sz="10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1000" dirty="0">
                          <a:effectLst/>
                          <a:latin typeface="Arial" panose="020B0604020202020204" pitchFamily="34" charset="0"/>
                          <a:ea typeface="Calibri" panose="020F0502020204030204" pitchFamily="34" charset="0"/>
                        </a:rPr>
                        <a:t>Product Desc</a:t>
                      </a:r>
                      <a:endParaRPr lang="en-AU" sz="10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1000" dirty="0">
                          <a:effectLst/>
                          <a:latin typeface="Arial" panose="020B0604020202020204" pitchFamily="34" charset="0"/>
                          <a:ea typeface="Calibri" panose="020F0502020204030204" pitchFamily="34" charset="0"/>
                        </a:rPr>
                        <a:t>Retail Size</a:t>
                      </a:r>
                      <a:endParaRPr lang="en-AU" sz="10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900" dirty="0">
                          <a:effectLst/>
                          <a:latin typeface="Arial" panose="020B0604020202020204" pitchFamily="34" charset="0"/>
                          <a:ea typeface="Calibri" panose="020F0502020204030204" pitchFamily="34" charset="0"/>
                        </a:rPr>
                        <a:t>RQPU</a:t>
                      </a:r>
                      <a:endParaRPr lang="en-AU" sz="9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6112077"/>
                  </a:ext>
                </a:extLst>
              </a:tr>
              <a:tr h="122208">
                <a:tc>
                  <a:txBody>
                    <a:bodyPr/>
                    <a:lstStyle/>
                    <a:p>
                      <a:pPr algn="ctr"/>
                      <a:r>
                        <a:rPr lang="en-AU" sz="1000">
                          <a:effectLst/>
                          <a:latin typeface="Arial" panose="020B0604020202020204" pitchFamily="34" charset="0"/>
                          <a:ea typeface="Calibri" panose="020F0502020204030204" pitchFamily="34" charset="0"/>
                        </a:rPr>
                        <a:t>671349</a:t>
                      </a:r>
                      <a:endParaRPr lang="en-AU" sz="10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AU" sz="1000" dirty="0">
                          <a:effectLst/>
                          <a:latin typeface="Arial" panose="020B0604020202020204" pitchFamily="34" charset="0"/>
                          <a:ea typeface="Calibri" panose="020F0502020204030204" pitchFamily="34" charset="0"/>
                        </a:rPr>
                        <a:t>(T)D/FARM THK&amp;CRM QLD MANGO</a:t>
                      </a:r>
                      <a:endParaRPr lang="en-AU" sz="10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1000" dirty="0">
                          <a:effectLst/>
                          <a:latin typeface="Arial" panose="020B0604020202020204" pitchFamily="34" charset="0"/>
                          <a:ea typeface="Calibri" panose="020F0502020204030204" pitchFamily="34" charset="0"/>
                        </a:rPr>
                        <a:t>140GM</a:t>
                      </a:r>
                      <a:endParaRPr lang="en-AU" sz="10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1000">
                          <a:effectLst/>
                          <a:latin typeface="Arial" panose="020B0604020202020204" pitchFamily="34" charset="0"/>
                          <a:ea typeface="Calibri" panose="020F0502020204030204" pitchFamily="34" charset="0"/>
                        </a:rPr>
                        <a:t>10</a:t>
                      </a:r>
                      <a:endParaRPr lang="en-AU" sz="10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5555349"/>
                  </a:ext>
                </a:extLst>
              </a:tr>
              <a:tr h="122208">
                <a:tc>
                  <a:txBody>
                    <a:bodyPr/>
                    <a:lstStyle/>
                    <a:p>
                      <a:pPr algn="ctr"/>
                      <a:r>
                        <a:rPr lang="en-AU" sz="1000">
                          <a:effectLst/>
                          <a:latin typeface="Arial" panose="020B0604020202020204" pitchFamily="34" charset="0"/>
                          <a:ea typeface="Calibri" panose="020F0502020204030204" pitchFamily="34" charset="0"/>
                        </a:rPr>
                        <a:t>671357</a:t>
                      </a:r>
                      <a:endParaRPr lang="en-AU" sz="10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AU" sz="1000" dirty="0">
                          <a:effectLst/>
                          <a:latin typeface="Arial" panose="020B0604020202020204" pitchFamily="34" charset="0"/>
                          <a:ea typeface="Calibri" panose="020F0502020204030204" pitchFamily="34" charset="0"/>
                        </a:rPr>
                        <a:t>(T)D/FARM THK&amp;CRM QLD SBERRY</a:t>
                      </a:r>
                      <a:endParaRPr lang="en-AU" sz="10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1000" dirty="0">
                          <a:effectLst/>
                          <a:latin typeface="Arial" panose="020B0604020202020204" pitchFamily="34" charset="0"/>
                          <a:ea typeface="Calibri" panose="020F0502020204030204" pitchFamily="34" charset="0"/>
                        </a:rPr>
                        <a:t>140GM</a:t>
                      </a:r>
                      <a:endParaRPr lang="en-AU" sz="10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1000">
                          <a:effectLst/>
                          <a:latin typeface="Arial" panose="020B0604020202020204" pitchFamily="34" charset="0"/>
                          <a:ea typeface="Calibri" panose="020F0502020204030204" pitchFamily="34" charset="0"/>
                        </a:rPr>
                        <a:t>10</a:t>
                      </a:r>
                      <a:endParaRPr lang="en-AU" sz="10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9264132"/>
                  </a:ext>
                </a:extLst>
              </a:tr>
              <a:tr h="122208">
                <a:tc>
                  <a:txBody>
                    <a:bodyPr/>
                    <a:lstStyle/>
                    <a:p>
                      <a:pPr algn="ctr"/>
                      <a:r>
                        <a:rPr lang="en-AU" sz="1000">
                          <a:effectLst/>
                          <a:latin typeface="Arial" panose="020B0604020202020204" pitchFamily="34" charset="0"/>
                          <a:ea typeface="Calibri" panose="020F0502020204030204" pitchFamily="34" charset="0"/>
                        </a:rPr>
                        <a:t>671496</a:t>
                      </a:r>
                      <a:endParaRPr lang="en-AU" sz="10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AU" sz="1000" dirty="0">
                          <a:effectLst/>
                          <a:latin typeface="Arial" panose="020B0604020202020204" pitchFamily="34" charset="0"/>
                          <a:ea typeface="Calibri" panose="020F0502020204030204" pitchFamily="34" charset="0"/>
                        </a:rPr>
                        <a:t>(T)D/FARM THK&amp;CRM QLD PINE/PFR</a:t>
                      </a:r>
                      <a:endParaRPr lang="en-AU" sz="10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1000" dirty="0">
                          <a:effectLst/>
                          <a:latin typeface="Arial" panose="020B0604020202020204" pitchFamily="34" charset="0"/>
                          <a:ea typeface="Calibri" panose="020F0502020204030204" pitchFamily="34" charset="0"/>
                        </a:rPr>
                        <a:t>140GM</a:t>
                      </a:r>
                      <a:endParaRPr lang="en-AU" sz="10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1000">
                          <a:effectLst/>
                          <a:latin typeface="Arial" panose="020B0604020202020204" pitchFamily="34" charset="0"/>
                          <a:ea typeface="Calibri" panose="020F0502020204030204" pitchFamily="34" charset="0"/>
                        </a:rPr>
                        <a:t>10</a:t>
                      </a:r>
                      <a:endParaRPr lang="en-AU" sz="10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8107466"/>
                  </a:ext>
                </a:extLst>
              </a:tr>
              <a:tr h="122208">
                <a:tc>
                  <a:txBody>
                    <a:bodyPr/>
                    <a:lstStyle/>
                    <a:p>
                      <a:pPr algn="ctr"/>
                      <a:r>
                        <a:rPr lang="en-AU" sz="1000">
                          <a:effectLst/>
                          <a:latin typeface="Arial" panose="020B0604020202020204" pitchFamily="34" charset="0"/>
                          <a:ea typeface="Calibri" panose="020F0502020204030204" pitchFamily="34" charset="0"/>
                        </a:rPr>
                        <a:t>671509</a:t>
                      </a:r>
                      <a:endParaRPr lang="en-AU" sz="10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AU" sz="1000" dirty="0">
                          <a:effectLst/>
                          <a:latin typeface="Arial" panose="020B0604020202020204" pitchFamily="34" charset="0"/>
                          <a:ea typeface="Calibri" panose="020F0502020204030204" pitchFamily="34" charset="0"/>
                        </a:rPr>
                        <a:t>(T)D/FARM THK&amp;CRM QLD MANGO</a:t>
                      </a:r>
                      <a:endParaRPr lang="en-AU" sz="10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1000" dirty="0">
                          <a:effectLst/>
                          <a:latin typeface="Arial" panose="020B0604020202020204" pitchFamily="34" charset="0"/>
                          <a:ea typeface="Calibri" panose="020F0502020204030204" pitchFamily="34" charset="0"/>
                        </a:rPr>
                        <a:t>550GM</a:t>
                      </a:r>
                      <a:endParaRPr lang="en-AU" sz="10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1000">
                          <a:effectLst/>
                          <a:latin typeface="Arial" panose="020B0604020202020204" pitchFamily="34" charset="0"/>
                          <a:ea typeface="Calibri" panose="020F0502020204030204" pitchFamily="34" charset="0"/>
                        </a:rPr>
                        <a:t>6</a:t>
                      </a:r>
                      <a:endParaRPr lang="en-AU" sz="10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4581696"/>
                  </a:ext>
                </a:extLst>
              </a:tr>
              <a:tr h="122208">
                <a:tc>
                  <a:txBody>
                    <a:bodyPr/>
                    <a:lstStyle/>
                    <a:p>
                      <a:pPr algn="ctr"/>
                      <a:r>
                        <a:rPr lang="en-AU" sz="1000">
                          <a:effectLst/>
                          <a:latin typeface="Arial" panose="020B0604020202020204" pitchFamily="34" charset="0"/>
                          <a:ea typeface="Calibri" panose="020F0502020204030204" pitchFamily="34" charset="0"/>
                        </a:rPr>
                        <a:t>671525</a:t>
                      </a:r>
                      <a:endParaRPr lang="en-AU" sz="10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AU" sz="1000">
                          <a:effectLst/>
                          <a:latin typeface="Arial" panose="020B0604020202020204" pitchFamily="34" charset="0"/>
                          <a:ea typeface="Calibri" panose="020F0502020204030204" pitchFamily="34" charset="0"/>
                        </a:rPr>
                        <a:t>(T)D/FARM THK&amp;CRM QLD SBERRY</a:t>
                      </a:r>
                      <a:endParaRPr lang="en-AU" sz="10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1000" dirty="0">
                          <a:effectLst/>
                          <a:latin typeface="Arial" panose="020B0604020202020204" pitchFamily="34" charset="0"/>
                          <a:ea typeface="Calibri" panose="020F0502020204030204" pitchFamily="34" charset="0"/>
                        </a:rPr>
                        <a:t>550GM</a:t>
                      </a:r>
                      <a:endParaRPr lang="en-AU" sz="10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1000">
                          <a:effectLst/>
                          <a:latin typeface="Arial" panose="020B0604020202020204" pitchFamily="34" charset="0"/>
                          <a:ea typeface="Calibri" panose="020F0502020204030204" pitchFamily="34" charset="0"/>
                        </a:rPr>
                        <a:t>6</a:t>
                      </a:r>
                      <a:endParaRPr lang="en-AU" sz="10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0452877"/>
                  </a:ext>
                </a:extLst>
              </a:tr>
              <a:tr h="122208">
                <a:tc>
                  <a:txBody>
                    <a:bodyPr/>
                    <a:lstStyle/>
                    <a:p>
                      <a:pPr algn="ctr"/>
                      <a:r>
                        <a:rPr lang="en-AU" sz="1000" dirty="0">
                          <a:effectLst/>
                          <a:latin typeface="Arial" panose="020B0604020202020204" pitchFamily="34" charset="0"/>
                          <a:ea typeface="Calibri" panose="020F0502020204030204" pitchFamily="34" charset="0"/>
                        </a:rPr>
                        <a:t>671584</a:t>
                      </a:r>
                      <a:endParaRPr lang="en-AU" sz="10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AU" sz="1000">
                          <a:effectLst/>
                          <a:latin typeface="Arial" panose="020B0604020202020204" pitchFamily="34" charset="0"/>
                          <a:ea typeface="Calibri" panose="020F0502020204030204" pitchFamily="34" charset="0"/>
                        </a:rPr>
                        <a:t>(T)D/FARM THK&amp;CRM QLD PINE/PFR</a:t>
                      </a:r>
                      <a:endParaRPr lang="en-AU" sz="10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1000" dirty="0">
                          <a:effectLst/>
                          <a:latin typeface="Arial" panose="020B0604020202020204" pitchFamily="34" charset="0"/>
                          <a:ea typeface="Calibri" panose="020F0502020204030204" pitchFamily="34" charset="0"/>
                        </a:rPr>
                        <a:t>550GM</a:t>
                      </a:r>
                      <a:endParaRPr lang="en-AU" sz="10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1000" dirty="0">
                          <a:effectLst/>
                          <a:latin typeface="Arial" panose="020B0604020202020204" pitchFamily="34" charset="0"/>
                          <a:ea typeface="Calibri" panose="020F0502020204030204" pitchFamily="34" charset="0"/>
                        </a:rPr>
                        <a:t>6</a:t>
                      </a:r>
                      <a:endParaRPr lang="en-AU" sz="10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3432474"/>
                  </a:ext>
                </a:extLst>
              </a:tr>
            </a:tbl>
          </a:graphicData>
        </a:graphic>
      </p:graphicFrame>
      <p:sp>
        <p:nvSpPr>
          <p:cNvPr id="3" name="Rectangle 1">
            <a:extLst>
              <a:ext uri="{FF2B5EF4-FFF2-40B4-BE49-F238E27FC236}">
                <a16:creationId xmlns:a16="http://schemas.microsoft.com/office/drawing/2014/main" id="{E038952B-DB39-8664-9BA1-1F7DFD63D92D}"/>
              </a:ext>
            </a:extLst>
          </p:cNvPr>
          <p:cNvSpPr>
            <a:spLocks noChangeArrowheads="1"/>
          </p:cNvSpPr>
          <p:nvPr/>
        </p:nvSpPr>
        <p:spPr bwMode="auto">
          <a:xfrm>
            <a:off x="2806700" y="33639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5" name="Picture 4">
            <a:extLst>
              <a:ext uri="{FF2B5EF4-FFF2-40B4-BE49-F238E27FC236}">
                <a16:creationId xmlns:a16="http://schemas.microsoft.com/office/drawing/2014/main" id="{D19EA61D-D5B1-46B6-AD7A-8159220F8FE7}"/>
              </a:ext>
            </a:extLst>
          </p:cNvPr>
          <p:cNvPicPr>
            <a:picLocks noChangeAspect="1"/>
          </p:cNvPicPr>
          <p:nvPr/>
        </p:nvPicPr>
        <p:blipFill>
          <a:blip r:embed="rId10"/>
          <a:stretch>
            <a:fillRect/>
          </a:stretch>
        </p:blipFill>
        <p:spPr>
          <a:xfrm>
            <a:off x="6737533" y="182983"/>
            <a:ext cx="5170236" cy="3088982"/>
          </a:xfrm>
          <a:prstGeom prst="rect">
            <a:avLst/>
          </a:prstGeom>
        </p:spPr>
      </p:pic>
      <p:pic>
        <p:nvPicPr>
          <p:cNvPr id="1027" name="74437E96-1AEF-4280-B552-05A2E0A75187">
            <a:extLst>
              <a:ext uri="{FF2B5EF4-FFF2-40B4-BE49-F238E27FC236}">
                <a16:creationId xmlns:a16="http://schemas.microsoft.com/office/drawing/2014/main" id="{D9F4FC13-5AB4-F0A4-8BEF-3135279EB65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94934" y="130537"/>
            <a:ext cx="885994" cy="52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026F54E-8789-6ABF-E603-7B5DD761C4B5}"/>
              </a:ext>
            </a:extLst>
          </p:cNvPr>
          <p:cNvSpPr txBox="1"/>
          <p:nvPr/>
        </p:nvSpPr>
        <p:spPr>
          <a:xfrm>
            <a:off x="6674039" y="5335023"/>
            <a:ext cx="5290074"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prstClr val="black"/>
                </a:solidFill>
                <a:latin typeface="Bahnschrift SemiBold" panose="020B0502040204020203" pitchFamily="34" charset="0"/>
              </a:rPr>
              <a:t>Product Codes</a:t>
            </a:r>
            <a:r>
              <a:rPr kumimoji="0" lang="en-AU" sz="1200" b="1"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a:t>
            </a:r>
          </a:p>
        </p:txBody>
      </p:sp>
      <p:sp>
        <p:nvSpPr>
          <p:cNvPr id="18" name="TextBox 17">
            <a:extLst>
              <a:ext uri="{FF2B5EF4-FFF2-40B4-BE49-F238E27FC236}">
                <a16:creationId xmlns:a16="http://schemas.microsoft.com/office/drawing/2014/main" id="{0DDCE83D-90D2-AB7D-3EC5-AC96BD878C44}"/>
              </a:ext>
            </a:extLst>
          </p:cNvPr>
          <p:cNvSpPr txBox="1"/>
          <p:nvPr/>
        </p:nvSpPr>
        <p:spPr>
          <a:xfrm>
            <a:off x="717" y="4064582"/>
            <a:ext cx="4053882" cy="1631216"/>
          </a:xfrm>
          <a:prstGeom prst="rect">
            <a:avLst/>
          </a:prstGeom>
          <a:noFill/>
        </p:spPr>
        <p:txBody>
          <a:bodyPr wrap="square">
            <a:spAutoFit/>
          </a:bodyPr>
          <a:lstStyle/>
          <a:p>
            <a:r>
              <a:rPr lang="en-AU" sz="1400" b="1" u="sng" dirty="0">
                <a:solidFill>
                  <a:schemeClr val="bg1"/>
                </a:solidFill>
                <a:latin typeface="Bahnschrift SemiBold" panose="020B0502040204020203" pitchFamily="34" charset="0"/>
              </a:rPr>
              <a:t>IGA Tasmanian Marketing Plan: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bg1"/>
                </a:solidFill>
                <a:latin typeface="Bahnschrift SemiBold" panose="020B0502040204020203" pitchFamily="34" charset="0"/>
              </a:rPr>
              <a:t>These products will be supported initially through catalogue advertising (wc 4</a:t>
            </a:r>
            <a:r>
              <a:rPr lang="en-AU" sz="1200" baseline="30000" dirty="0">
                <a:solidFill>
                  <a:schemeClr val="bg1"/>
                </a:solidFill>
                <a:latin typeface="Bahnschrift SemiBold" panose="020B0502040204020203" pitchFamily="34" charset="0"/>
              </a:rPr>
              <a:t>th</a:t>
            </a:r>
            <a:r>
              <a:rPr lang="en-AU" sz="1200" dirty="0">
                <a:solidFill>
                  <a:schemeClr val="bg1"/>
                </a:solidFill>
                <a:latin typeface="Bahnschrift SemiBold" panose="020B0502040204020203" pitchFamily="34" charset="0"/>
              </a:rPr>
              <a:t> October) and opening specials across both pack sizes.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chemeClr val="bg1"/>
              </a:solidFill>
              <a:effectLst/>
              <a:uLnTx/>
              <a:uFillTx/>
              <a:latin typeface="Bahnschrift SemiBold"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chemeClr val="bg1"/>
                </a:solidFill>
                <a:latin typeface="Bahnschrift SemiBold" panose="020B0502040204020203" pitchFamily="34" charset="0"/>
              </a:rPr>
              <a:t>Post launch this product range will fall into the same promotional frequent as existing 150g and 600g Dairy Farmers Thick &amp; Creamy range.</a:t>
            </a:r>
            <a:endParaRPr kumimoji="0" lang="en-AU" sz="1200" b="1" i="0" u="none" strike="noStrike" kern="1200" cap="none" spc="0" normalizeH="0" baseline="0" noProof="0" dirty="0">
              <a:ln>
                <a:noFill/>
              </a:ln>
              <a:solidFill>
                <a:prstClr val="white"/>
              </a:solidFill>
              <a:effectLst/>
              <a:uLnTx/>
              <a:uFillTx/>
              <a:latin typeface="Bahnschrift SemiBold" panose="020B0502040204020203" pitchFamily="34" charset="0"/>
              <a:ea typeface="+mn-ea"/>
              <a:cs typeface="+mn-cs"/>
            </a:endParaRPr>
          </a:p>
        </p:txBody>
      </p:sp>
      <p:sp>
        <p:nvSpPr>
          <p:cNvPr id="19" name="TextBox 18">
            <a:extLst>
              <a:ext uri="{FF2B5EF4-FFF2-40B4-BE49-F238E27FC236}">
                <a16:creationId xmlns:a16="http://schemas.microsoft.com/office/drawing/2014/main" id="{F2EBE6B7-5C40-4139-8C9E-A000909C4394}"/>
              </a:ext>
            </a:extLst>
          </p:cNvPr>
          <p:cNvSpPr txBox="1"/>
          <p:nvPr/>
        </p:nvSpPr>
        <p:spPr>
          <a:xfrm>
            <a:off x="717" y="5766201"/>
            <a:ext cx="4053881" cy="1046440"/>
          </a:xfrm>
          <a:prstGeom prst="rect">
            <a:avLst/>
          </a:prstGeom>
          <a:noFill/>
        </p:spPr>
        <p:txBody>
          <a:bodyPr wrap="square">
            <a:spAutoFit/>
          </a:bodyPr>
          <a:lstStyle/>
          <a:p>
            <a:r>
              <a:rPr lang="en-AU" sz="1400" b="1" u="sng" dirty="0">
                <a:solidFill>
                  <a:schemeClr val="bg1"/>
                </a:solidFill>
                <a:latin typeface="Bahnschrift SemiBold" panose="020B0502040204020203" pitchFamily="34" charset="0"/>
              </a:rPr>
              <a:t>Bega In Field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bg1"/>
                </a:solidFill>
                <a:latin typeface="Bahnschrift SemiBold" panose="020B0502040204020203" pitchFamily="34" charset="0"/>
              </a:rPr>
              <a:t>Please contact your local Bega representative or Marcus Evans (Ph. 0419 155 643) if you have any questions. Each team member has plenty of POS and product trays to help with this launch. </a:t>
            </a:r>
            <a:endParaRPr kumimoji="0" lang="en-AU" sz="1200" b="1" i="0" u="none" strike="noStrike" kern="1200" cap="none" spc="0" normalizeH="0" baseline="0" noProof="0" dirty="0">
              <a:ln>
                <a:noFill/>
              </a:ln>
              <a:solidFill>
                <a:prstClr val="white"/>
              </a:solidFill>
              <a:effectLst/>
              <a:uLnTx/>
              <a:uFillTx/>
              <a:latin typeface="Bahnschrift SemiBold" panose="020B0502040204020203" pitchFamily="34" charset="0"/>
              <a:ea typeface="+mn-ea"/>
              <a:cs typeface="+mn-cs"/>
            </a:endParaRPr>
          </a:p>
        </p:txBody>
      </p:sp>
      <p:sp>
        <p:nvSpPr>
          <p:cNvPr id="23" name="TextBox 22">
            <a:extLst>
              <a:ext uri="{FF2B5EF4-FFF2-40B4-BE49-F238E27FC236}">
                <a16:creationId xmlns:a16="http://schemas.microsoft.com/office/drawing/2014/main" id="{81E854D8-D4E6-FAD7-BD6C-633BF230FCAA}"/>
              </a:ext>
            </a:extLst>
          </p:cNvPr>
          <p:cNvSpPr txBox="1"/>
          <p:nvPr/>
        </p:nvSpPr>
        <p:spPr>
          <a:xfrm>
            <a:off x="0" y="633462"/>
            <a:ext cx="6494689" cy="369332"/>
          </a:xfrm>
          <a:prstGeom prst="rect">
            <a:avLst/>
          </a:prstGeom>
          <a:noFill/>
        </p:spPr>
        <p:txBody>
          <a:bodyPr wrap="square" rtlCol="0">
            <a:spAutoFit/>
          </a:bodyPr>
          <a:lstStyle/>
          <a:p>
            <a:pPr algn="ctr"/>
            <a:r>
              <a:rPr lang="en-AU" u="sng" dirty="0">
                <a:solidFill>
                  <a:schemeClr val="bg1"/>
                </a:solidFill>
                <a:latin typeface="Bahnschrift SemiBold" panose="020B0502040204020203" pitchFamily="34" charset="0"/>
              </a:rPr>
              <a:t>PRODUCT LAUNCH &amp; ALLOCATION</a:t>
            </a:r>
          </a:p>
        </p:txBody>
      </p:sp>
    </p:spTree>
    <p:extLst>
      <p:ext uri="{BB962C8B-B14F-4D97-AF65-F5344CB8AC3E}">
        <p14:creationId xmlns:p14="http://schemas.microsoft.com/office/powerpoint/2010/main" val="4118992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323</Words>
  <Application>Microsoft Office PowerPoint</Application>
  <PresentationFormat>Widescreen</PresentationFormat>
  <Paragraphs>69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Bahnschrift SemiBold</vt:lpstr>
      <vt:lpstr>Calibri</vt:lpstr>
      <vt:lpstr>Calibri Light</vt:lpstr>
      <vt:lpstr>Office Theme</vt:lpstr>
      <vt:lpstr>PowerPoint Presentation</vt:lpstr>
    </vt:vector>
  </TitlesOfParts>
  <Company>Bega Cheese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Marcus Evans</dc:creator>
  <cp:lastModifiedBy>Marcus Evans</cp:lastModifiedBy>
  <cp:revision>1</cp:revision>
  <dcterms:created xsi:type="dcterms:W3CDTF">2023-08-15T07:54:43Z</dcterms:created>
  <dcterms:modified xsi:type="dcterms:W3CDTF">2023-09-03T21:22:29Z</dcterms:modified>
</cp:coreProperties>
</file>