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9B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B59B6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B59B6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B59B6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1959" y="461967"/>
            <a:ext cx="9768205" cy="6636384"/>
          </a:xfrm>
          <a:custGeom>
            <a:avLst/>
            <a:gdLst/>
            <a:ahLst/>
            <a:cxnLst/>
            <a:rect l="l" t="t" r="r" b="b"/>
            <a:pathLst>
              <a:path w="9768205" h="6636384">
                <a:moveTo>
                  <a:pt x="9768078" y="634999"/>
                </a:moveTo>
                <a:lnTo>
                  <a:pt x="9400968" y="625078"/>
                </a:lnTo>
                <a:lnTo>
                  <a:pt x="9212453" y="555624"/>
                </a:lnTo>
                <a:lnTo>
                  <a:pt x="9142999" y="367109"/>
                </a:lnTo>
                <a:lnTo>
                  <a:pt x="9133078" y="0"/>
                </a:lnTo>
                <a:lnTo>
                  <a:pt x="635000" y="0"/>
                </a:lnTo>
                <a:lnTo>
                  <a:pt x="625078" y="367109"/>
                </a:lnTo>
                <a:lnTo>
                  <a:pt x="555625" y="555624"/>
                </a:lnTo>
                <a:lnTo>
                  <a:pt x="367109" y="625078"/>
                </a:lnTo>
                <a:lnTo>
                  <a:pt x="0" y="634999"/>
                </a:lnTo>
                <a:lnTo>
                  <a:pt x="0" y="6001080"/>
                </a:lnTo>
                <a:lnTo>
                  <a:pt x="367109" y="6011002"/>
                </a:lnTo>
                <a:lnTo>
                  <a:pt x="555625" y="6080455"/>
                </a:lnTo>
                <a:lnTo>
                  <a:pt x="625078" y="6268970"/>
                </a:lnTo>
                <a:lnTo>
                  <a:pt x="635000" y="6636080"/>
                </a:lnTo>
                <a:lnTo>
                  <a:pt x="9133078" y="6636080"/>
                </a:lnTo>
                <a:lnTo>
                  <a:pt x="9142999" y="6268970"/>
                </a:lnTo>
                <a:lnTo>
                  <a:pt x="9212453" y="6080455"/>
                </a:lnTo>
                <a:lnTo>
                  <a:pt x="9400968" y="6011002"/>
                </a:lnTo>
                <a:lnTo>
                  <a:pt x="9768078" y="6001080"/>
                </a:lnTo>
                <a:lnTo>
                  <a:pt x="9768078" y="634999"/>
                </a:lnTo>
                <a:close/>
              </a:path>
            </a:pathLst>
          </a:custGeom>
          <a:ln w="9525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77268" y="565287"/>
            <a:ext cx="9537700" cy="6430010"/>
          </a:xfrm>
          <a:custGeom>
            <a:avLst/>
            <a:gdLst/>
            <a:ahLst/>
            <a:cxnLst/>
            <a:rect l="l" t="t" r="r" b="b"/>
            <a:pathLst>
              <a:path w="9537700" h="6430009">
                <a:moveTo>
                  <a:pt x="9537458" y="381000"/>
                </a:moveTo>
                <a:lnTo>
                  <a:pt x="9317193" y="375046"/>
                </a:lnTo>
                <a:lnTo>
                  <a:pt x="9204083" y="333375"/>
                </a:lnTo>
                <a:lnTo>
                  <a:pt x="9162411" y="220265"/>
                </a:lnTo>
                <a:lnTo>
                  <a:pt x="9156458" y="0"/>
                </a:lnTo>
                <a:lnTo>
                  <a:pt x="381000" y="0"/>
                </a:lnTo>
                <a:lnTo>
                  <a:pt x="375046" y="220265"/>
                </a:lnTo>
                <a:lnTo>
                  <a:pt x="333375" y="333375"/>
                </a:lnTo>
                <a:lnTo>
                  <a:pt x="220265" y="375046"/>
                </a:lnTo>
                <a:lnTo>
                  <a:pt x="0" y="381000"/>
                </a:lnTo>
                <a:lnTo>
                  <a:pt x="0" y="6048438"/>
                </a:lnTo>
                <a:lnTo>
                  <a:pt x="220265" y="6054391"/>
                </a:lnTo>
                <a:lnTo>
                  <a:pt x="333375" y="6096063"/>
                </a:lnTo>
                <a:lnTo>
                  <a:pt x="375046" y="6209172"/>
                </a:lnTo>
                <a:lnTo>
                  <a:pt x="381000" y="6429438"/>
                </a:lnTo>
                <a:lnTo>
                  <a:pt x="9156458" y="6429438"/>
                </a:lnTo>
                <a:lnTo>
                  <a:pt x="9162411" y="6209172"/>
                </a:lnTo>
                <a:lnTo>
                  <a:pt x="9204083" y="6096063"/>
                </a:lnTo>
                <a:lnTo>
                  <a:pt x="9317193" y="6054391"/>
                </a:lnTo>
                <a:lnTo>
                  <a:pt x="9537458" y="6048438"/>
                </a:lnTo>
                <a:lnTo>
                  <a:pt x="9537458" y="381000"/>
                </a:lnTo>
                <a:close/>
              </a:path>
            </a:pathLst>
          </a:custGeom>
          <a:ln w="12700">
            <a:solidFill>
              <a:srgbClr val="A487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66566" y="1287532"/>
            <a:ext cx="7560266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B59B6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4590" y="1932467"/>
            <a:ext cx="8444219" cy="3208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andmcosmetics.com.au/" TargetMode="External"/><Relationship Id="rId4" Type="http://schemas.openxmlformats.org/officeDocument/2006/relationships/hyperlink" Target="mailto:sweetcutswholesales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6382" y="1289317"/>
            <a:ext cx="75590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826510" algn="l"/>
                <a:tab pos="4543425" algn="l"/>
              </a:tabLst>
            </a:pPr>
            <a:r>
              <a:rPr lang="en-AU" b="1" spc="-114" dirty="0">
                <a:latin typeface="Bodoni MT Black" panose="02070A03080606020203" pitchFamily="18" charset="0"/>
                <a:cs typeface="Arial"/>
              </a:rPr>
              <a:t>LETTER OF APPOINTMENT</a:t>
            </a:r>
            <a:r>
              <a:rPr lang="en-AU" b="1" spc="25" dirty="0">
                <a:latin typeface="Bodoni MT Black" panose="02070A03080606020203" pitchFamily="18" charset="0"/>
              </a:rPr>
              <a:t>  085</a:t>
            </a:r>
            <a:endParaRPr b="1" spc="25" dirty="0">
              <a:latin typeface="+mn-l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43199" y="1859615"/>
            <a:ext cx="5805805" cy="0"/>
          </a:xfrm>
          <a:custGeom>
            <a:avLst/>
            <a:gdLst/>
            <a:ahLst/>
            <a:cxnLst/>
            <a:rect l="l" t="t" r="r" b="b"/>
            <a:pathLst>
              <a:path w="5805805">
                <a:moveTo>
                  <a:pt x="0" y="0"/>
                </a:moveTo>
                <a:lnTo>
                  <a:pt x="5805601" y="0"/>
                </a:lnTo>
              </a:path>
            </a:pathLst>
          </a:custGeom>
          <a:ln w="9271">
            <a:solidFill>
              <a:srgbClr val="565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75199" y="5196752"/>
            <a:ext cx="4342130" cy="0"/>
          </a:xfrm>
          <a:custGeom>
            <a:avLst/>
            <a:gdLst/>
            <a:ahLst/>
            <a:cxnLst/>
            <a:rect l="l" t="t" r="r" b="b"/>
            <a:pathLst>
              <a:path w="4342130">
                <a:moveTo>
                  <a:pt x="0" y="0"/>
                </a:moveTo>
                <a:lnTo>
                  <a:pt x="4341596" y="0"/>
                </a:lnTo>
              </a:path>
            </a:pathLst>
          </a:custGeom>
          <a:ln w="9271">
            <a:solidFill>
              <a:srgbClr val="4140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87394" y="825985"/>
            <a:ext cx="2517775" cy="350520"/>
          </a:xfrm>
          <a:custGeom>
            <a:avLst/>
            <a:gdLst/>
            <a:ahLst/>
            <a:cxnLst/>
            <a:rect l="l" t="t" r="r" b="b"/>
            <a:pathLst>
              <a:path w="2517775" h="350519">
                <a:moveTo>
                  <a:pt x="2268448" y="0"/>
                </a:moveTo>
                <a:lnTo>
                  <a:pt x="248754" y="0"/>
                </a:lnTo>
                <a:lnTo>
                  <a:pt x="248754" y="66306"/>
                </a:lnTo>
                <a:lnTo>
                  <a:pt x="0" y="66306"/>
                </a:lnTo>
                <a:lnTo>
                  <a:pt x="0" y="74523"/>
                </a:lnTo>
                <a:lnTo>
                  <a:pt x="57442" y="208318"/>
                </a:lnTo>
                <a:lnTo>
                  <a:pt x="0" y="342099"/>
                </a:lnTo>
                <a:lnTo>
                  <a:pt x="0" y="350329"/>
                </a:lnTo>
                <a:lnTo>
                  <a:pt x="443941" y="350329"/>
                </a:lnTo>
                <a:lnTo>
                  <a:pt x="443941" y="339331"/>
                </a:lnTo>
                <a:lnTo>
                  <a:pt x="13157" y="339331"/>
                </a:lnTo>
                <a:lnTo>
                  <a:pt x="69405" y="208318"/>
                </a:lnTo>
                <a:lnTo>
                  <a:pt x="13157" y="77304"/>
                </a:lnTo>
                <a:lnTo>
                  <a:pt x="259753" y="77304"/>
                </a:lnTo>
                <a:lnTo>
                  <a:pt x="259753" y="10998"/>
                </a:lnTo>
                <a:lnTo>
                  <a:pt x="2268448" y="10998"/>
                </a:lnTo>
                <a:lnTo>
                  <a:pt x="2268448" y="0"/>
                </a:lnTo>
                <a:close/>
              </a:path>
              <a:path w="2517775" h="350519">
                <a:moveTo>
                  <a:pt x="2084273" y="284022"/>
                </a:moveTo>
                <a:lnTo>
                  <a:pt x="2073275" y="284022"/>
                </a:lnTo>
                <a:lnTo>
                  <a:pt x="2073275" y="350329"/>
                </a:lnTo>
                <a:lnTo>
                  <a:pt x="2517216" y="350329"/>
                </a:lnTo>
                <a:lnTo>
                  <a:pt x="2517216" y="342099"/>
                </a:lnTo>
                <a:lnTo>
                  <a:pt x="2516027" y="339331"/>
                </a:lnTo>
                <a:lnTo>
                  <a:pt x="2110282" y="339331"/>
                </a:lnTo>
                <a:lnTo>
                  <a:pt x="2116737" y="337007"/>
                </a:lnTo>
                <a:lnTo>
                  <a:pt x="2084273" y="337007"/>
                </a:lnTo>
                <a:lnTo>
                  <a:pt x="2084273" y="284022"/>
                </a:lnTo>
                <a:close/>
              </a:path>
              <a:path w="2517775" h="350519">
                <a:moveTo>
                  <a:pt x="285762" y="284022"/>
                </a:moveTo>
                <a:lnTo>
                  <a:pt x="253301" y="284022"/>
                </a:lnTo>
                <a:lnTo>
                  <a:pt x="406933" y="339331"/>
                </a:lnTo>
                <a:lnTo>
                  <a:pt x="443941" y="339331"/>
                </a:lnTo>
                <a:lnTo>
                  <a:pt x="443941" y="337007"/>
                </a:lnTo>
                <a:lnTo>
                  <a:pt x="432943" y="337007"/>
                </a:lnTo>
                <a:lnTo>
                  <a:pt x="285762" y="284022"/>
                </a:lnTo>
                <a:close/>
              </a:path>
              <a:path w="2517775" h="350519">
                <a:moveTo>
                  <a:pt x="2516022" y="77304"/>
                </a:moveTo>
                <a:lnTo>
                  <a:pt x="2504059" y="77304"/>
                </a:lnTo>
                <a:lnTo>
                  <a:pt x="2447810" y="208318"/>
                </a:lnTo>
                <a:lnTo>
                  <a:pt x="2504059" y="339331"/>
                </a:lnTo>
                <a:lnTo>
                  <a:pt x="2516027" y="339331"/>
                </a:lnTo>
                <a:lnTo>
                  <a:pt x="2459774" y="208318"/>
                </a:lnTo>
                <a:lnTo>
                  <a:pt x="2516022" y="77304"/>
                </a:lnTo>
                <a:close/>
              </a:path>
              <a:path w="2517775" h="350519">
                <a:moveTo>
                  <a:pt x="443941" y="284022"/>
                </a:moveTo>
                <a:lnTo>
                  <a:pt x="432943" y="284022"/>
                </a:lnTo>
                <a:lnTo>
                  <a:pt x="432943" y="337007"/>
                </a:lnTo>
                <a:lnTo>
                  <a:pt x="443941" y="337007"/>
                </a:lnTo>
                <a:lnTo>
                  <a:pt x="443941" y="284022"/>
                </a:lnTo>
                <a:close/>
              </a:path>
              <a:path w="2517775" h="350519">
                <a:moveTo>
                  <a:pt x="2263902" y="284022"/>
                </a:moveTo>
                <a:lnTo>
                  <a:pt x="2231453" y="284022"/>
                </a:lnTo>
                <a:lnTo>
                  <a:pt x="2084273" y="337007"/>
                </a:lnTo>
                <a:lnTo>
                  <a:pt x="2116737" y="337007"/>
                </a:lnTo>
                <a:lnTo>
                  <a:pt x="2263902" y="284022"/>
                </a:lnTo>
                <a:close/>
              </a:path>
              <a:path w="2517775" h="350519">
                <a:moveTo>
                  <a:pt x="259753" y="77304"/>
                </a:moveTo>
                <a:lnTo>
                  <a:pt x="248754" y="77304"/>
                </a:lnTo>
                <a:lnTo>
                  <a:pt x="248754" y="284022"/>
                </a:lnTo>
                <a:lnTo>
                  <a:pt x="2268448" y="284022"/>
                </a:lnTo>
                <a:lnTo>
                  <a:pt x="2268448" y="273024"/>
                </a:lnTo>
                <a:lnTo>
                  <a:pt x="259753" y="273024"/>
                </a:lnTo>
                <a:lnTo>
                  <a:pt x="259753" y="77304"/>
                </a:lnTo>
                <a:close/>
              </a:path>
              <a:path w="2517775" h="350519">
                <a:moveTo>
                  <a:pt x="2268448" y="10998"/>
                </a:moveTo>
                <a:lnTo>
                  <a:pt x="2257450" y="10998"/>
                </a:lnTo>
                <a:lnTo>
                  <a:pt x="2257450" y="273024"/>
                </a:lnTo>
                <a:lnTo>
                  <a:pt x="2268448" y="273024"/>
                </a:lnTo>
                <a:lnTo>
                  <a:pt x="2268448" y="77304"/>
                </a:lnTo>
                <a:lnTo>
                  <a:pt x="2516022" y="77304"/>
                </a:lnTo>
                <a:lnTo>
                  <a:pt x="2517216" y="74523"/>
                </a:lnTo>
                <a:lnTo>
                  <a:pt x="2517216" y="66306"/>
                </a:lnTo>
                <a:lnTo>
                  <a:pt x="2268448" y="66306"/>
                </a:lnTo>
                <a:lnTo>
                  <a:pt x="2268448" y="10998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660900" y="871255"/>
            <a:ext cx="15081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05" dirty="0">
                <a:solidFill>
                  <a:srgbClr val="58595B"/>
                </a:solidFill>
                <a:latin typeface="Calibri"/>
                <a:cs typeface="Calibri"/>
              </a:rPr>
              <a:t>G&amp;M </a:t>
            </a:r>
            <a:r>
              <a:rPr sz="1200" spc="50" dirty="0">
                <a:solidFill>
                  <a:srgbClr val="58595B"/>
                </a:solidFill>
                <a:latin typeface="Calibri"/>
                <a:cs typeface="Calibri"/>
              </a:rPr>
              <a:t>C </a:t>
            </a:r>
            <a:r>
              <a:rPr sz="1200" spc="175" dirty="0">
                <a:solidFill>
                  <a:srgbClr val="58595B"/>
                </a:solidFill>
                <a:latin typeface="Calibri"/>
                <a:cs typeface="Calibri"/>
              </a:rPr>
              <a:t>OSME</a:t>
            </a:r>
            <a:r>
              <a:rPr sz="1200" spc="-19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190" dirty="0">
                <a:solidFill>
                  <a:srgbClr val="58595B"/>
                </a:solidFill>
                <a:latin typeface="Calibri"/>
                <a:cs typeface="Calibri"/>
              </a:rPr>
              <a:t>TICS</a:t>
            </a:r>
            <a:r>
              <a:rPr sz="1200" spc="-3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03700" y="5545408"/>
            <a:ext cx="3649967" cy="1055417"/>
          </a:xfrm>
          <a:prstGeom prst="rect">
            <a:avLst/>
          </a:prstGeom>
        </p:spPr>
        <p:txBody>
          <a:bodyPr vert="horz" wrap="square" lIns="0" tIns="133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lang="en-AU" sz="1200" b="1" spc="25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BOSEVSKI</a:t>
            </a:r>
            <a:r>
              <a:rPr lang="en-AU" sz="1200" b="1" spc="5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……………………………</a:t>
            </a:r>
            <a:endParaRPr lang="en-A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lang="en-AU" sz="1200" b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SALES &amp; MARKETING MANAGER</a:t>
            </a:r>
            <a:endParaRPr lang="en-A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lang="en-AU" sz="1200" b="1" spc="-5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G&amp;M </a:t>
            </a:r>
            <a:r>
              <a:rPr lang="en-AU" sz="1200" b="1" spc="1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Cosmetics </a:t>
            </a:r>
            <a:r>
              <a:rPr lang="en-AU" sz="1200" b="1" spc="5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Pty</a:t>
            </a:r>
            <a:r>
              <a:rPr lang="en-AU" sz="1200" b="1" spc="-35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200" b="1" spc="25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Ltd</a:t>
            </a:r>
            <a:endParaRPr lang="en-A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endParaRPr sz="13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851775" y="5295900"/>
            <a:ext cx="1457325" cy="1457325"/>
          </a:xfrm>
          <a:custGeom>
            <a:avLst/>
            <a:gdLst/>
            <a:ahLst/>
            <a:cxnLst/>
            <a:rect l="l" t="t" r="r" b="b"/>
            <a:pathLst>
              <a:path w="1457325" h="1457325">
                <a:moveTo>
                  <a:pt x="831049" y="1376070"/>
                </a:moveTo>
                <a:lnTo>
                  <a:pt x="625919" y="1376070"/>
                </a:lnTo>
                <a:lnTo>
                  <a:pt x="671156" y="1456982"/>
                </a:lnTo>
                <a:lnTo>
                  <a:pt x="728484" y="1384134"/>
                </a:lnTo>
                <a:lnTo>
                  <a:pt x="826542" y="1384134"/>
                </a:lnTo>
                <a:lnTo>
                  <a:pt x="831049" y="1376070"/>
                </a:lnTo>
                <a:close/>
              </a:path>
              <a:path w="1457325" h="1457325">
                <a:moveTo>
                  <a:pt x="826542" y="1384134"/>
                </a:moveTo>
                <a:lnTo>
                  <a:pt x="728484" y="1384134"/>
                </a:lnTo>
                <a:lnTo>
                  <a:pt x="785825" y="1456982"/>
                </a:lnTo>
                <a:lnTo>
                  <a:pt x="826542" y="1384134"/>
                </a:lnTo>
                <a:close/>
              </a:path>
              <a:path w="1457325" h="1457325">
                <a:moveTo>
                  <a:pt x="931100" y="1352054"/>
                </a:moveTo>
                <a:lnTo>
                  <a:pt x="525881" y="1352054"/>
                </a:lnTo>
                <a:lnTo>
                  <a:pt x="557898" y="1439049"/>
                </a:lnTo>
                <a:lnTo>
                  <a:pt x="625919" y="1376070"/>
                </a:lnTo>
                <a:lnTo>
                  <a:pt x="922262" y="1376070"/>
                </a:lnTo>
                <a:lnTo>
                  <a:pt x="931100" y="1352054"/>
                </a:lnTo>
                <a:close/>
              </a:path>
              <a:path w="1457325" h="1457325">
                <a:moveTo>
                  <a:pt x="922262" y="1376070"/>
                </a:moveTo>
                <a:lnTo>
                  <a:pt x="831049" y="1376070"/>
                </a:lnTo>
                <a:lnTo>
                  <a:pt x="899083" y="1439049"/>
                </a:lnTo>
                <a:lnTo>
                  <a:pt x="922262" y="1376070"/>
                </a:lnTo>
                <a:close/>
              </a:path>
              <a:path w="1457325" h="1457325">
                <a:moveTo>
                  <a:pt x="1026147" y="1312672"/>
                </a:moveTo>
                <a:lnTo>
                  <a:pt x="430834" y="1312672"/>
                </a:lnTo>
                <a:lnTo>
                  <a:pt x="448843" y="1403616"/>
                </a:lnTo>
                <a:lnTo>
                  <a:pt x="525881" y="1352054"/>
                </a:lnTo>
                <a:lnTo>
                  <a:pt x="1018348" y="1352054"/>
                </a:lnTo>
                <a:lnTo>
                  <a:pt x="1026147" y="1312672"/>
                </a:lnTo>
                <a:close/>
              </a:path>
              <a:path w="1457325" h="1457325">
                <a:moveTo>
                  <a:pt x="1018348" y="1352054"/>
                </a:moveTo>
                <a:lnTo>
                  <a:pt x="931100" y="1352054"/>
                </a:lnTo>
                <a:lnTo>
                  <a:pt x="1008138" y="1403616"/>
                </a:lnTo>
                <a:lnTo>
                  <a:pt x="1018348" y="1352054"/>
                </a:lnTo>
                <a:close/>
              </a:path>
              <a:path w="1457325" h="1457325">
                <a:moveTo>
                  <a:pt x="1113866" y="1258925"/>
                </a:moveTo>
                <a:lnTo>
                  <a:pt x="343115" y="1258925"/>
                </a:lnTo>
                <a:lnTo>
                  <a:pt x="346671" y="1351559"/>
                </a:lnTo>
                <a:lnTo>
                  <a:pt x="430834" y="1312672"/>
                </a:lnTo>
                <a:lnTo>
                  <a:pt x="1111802" y="1312672"/>
                </a:lnTo>
                <a:lnTo>
                  <a:pt x="1113866" y="1258925"/>
                </a:lnTo>
                <a:close/>
              </a:path>
              <a:path w="1457325" h="1457325">
                <a:moveTo>
                  <a:pt x="1111802" y="1312672"/>
                </a:moveTo>
                <a:lnTo>
                  <a:pt x="1026147" y="1312672"/>
                </a:lnTo>
                <a:lnTo>
                  <a:pt x="1110310" y="1351559"/>
                </a:lnTo>
                <a:lnTo>
                  <a:pt x="1111802" y="1312672"/>
                </a:lnTo>
                <a:close/>
              </a:path>
              <a:path w="1457325" h="1457325">
                <a:moveTo>
                  <a:pt x="1192098" y="1192098"/>
                </a:moveTo>
                <a:lnTo>
                  <a:pt x="264883" y="1192098"/>
                </a:lnTo>
                <a:lnTo>
                  <a:pt x="253911" y="1284160"/>
                </a:lnTo>
                <a:lnTo>
                  <a:pt x="343115" y="1258925"/>
                </a:lnTo>
                <a:lnTo>
                  <a:pt x="1200063" y="1258925"/>
                </a:lnTo>
                <a:lnTo>
                  <a:pt x="1192098" y="1192098"/>
                </a:lnTo>
                <a:close/>
              </a:path>
              <a:path w="1457325" h="1457325">
                <a:moveTo>
                  <a:pt x="1200063" y="1258925"/>
                </a:moveTo>
                <a:lnTo>
                  <a:pt x="1113866" y="1258925"/>
                </a:lnTo>
                <a:lnTo>
                  <a:pt x="1203070" y="1284160"/>
                </a:lnTo>
                <a:lnTo>
                  <a:pt x="1200063" y="1258925"/>
                </a:lnTo>
                <a:close/>
              </a:path>
              <a:path w="1457325" h="1457325">
                <a:moveTo>
                  <a:pt x="172821" y="253911"/>
                </a:moveTo>
                <a:lnTo>
                  <a:pt x="198069" y="343115"/>
                </a:lnTo>
                <a:lnTo>
                  <a:pt x="105422" y="346684"/>
                </a:lnTo>
                <a:lnTo>
                  <a:pt x="144310" y="430834"/>
                </a:lnTo>
                <a:lnTo>
                  <a:pt x="53365" y="448843"/>
                </a:lnTo>
                <a:lnTo>
                  <a:pt x="104940" y="525894"/>
                </a:lnTo>
                <a:lnTo>
                  <a:pt x="17932" y="557898"/>
                </a:lnTo>
                <a:lnTo>
                  <a:pt x="80924" y="625932"/>
                </a:lnTo>
                <a:lnTo>
                  <a:pt x="0" y="671156"/>
                </a:lnTo>
                <a:lnTo>
                  <a:pt x="72847" y="728497"/>
                </a:lnTo>
                <a:lnTo>
                  <a:pt x="0" y="785825"/>
                </a:lnTo>
                <a:lnTo>
                  <a:pt x="80924" y="831062"/>
                </a:lnTo>
                <a:lnTo>
                  <a:pt x="17932" y="899083"/>
                </a:lnTo>
                <a:lnTo>
                  <a:pt x="104940" y="931100"/>
                </a:lnTo>
                <a:lnTo>
                  <a:pt x="53365" y="1008138"/>
                </a:lnTo>
                <a:lnTo>
                  <a:pt x="144310" y="1026147"/>
                </a:lnTo>
                <a:lnTo>
                  <a:pt x="105422" y="1110310"/>
                </a:lnTo>
                <a:lnTo>
                  <a:pt x="198069" y="1113866"/>
                </a:lnTo>
                <a:lnTo>
                  <a:pt x="172821" y="1203071"/>
                </a:lnTo>
                <a:lnTo>
                  <a:pt x="264883" y="1192098"/>
                </a:lnTo>
                <a:lnTo>
                  <a:pt x="1281054" y="1192098"/>
                </a:lnTo>
                <a:lnTo>
                  <a:pt x="1258912" y="1113866"/>
                </a:lnTo>
                <a:lnTo>
                  <a:pt x="1351559" y="1110310"/>
                </a:lnTo>
                <a:lnTo>
                  <a:pt x="1312671" y="1026147"/>
                </a:lnTo>
                <a:lnTo>
                  <a:pt x="1403616" y="1008138"/>
                </a:lnTo>
                <a:lnTo>
                  <a:pt x="1352041" y="931100"/>
                </a:lnTo>
                <a:lnTo>
                  <a:pt x="1439049" y="899083"/>
                </a:lnTo>
                <a:lnTo>
                  <a:pt x="1376057" y="831062"/>
                </a:lnTo>
                <a:lnTo>
                  <a:pt x="1456982" y="785825"/>
                </a:lnTo>
                <a:lnTo>
                  <a:pt x="1384134" y="728497"/>
                </a:lnTo>
                <a:lnTo>
                  <a:pt x="1456982" y="671156"/>
                </a:lnTo>
                <a:lnTo>
                  <a:pt x="1376057" y="625932"/>
                </a:lnTo>
                <a:lnTo>
                  <a:pt x="1439049" y="557898"/>
                </a:lnTo>
                <a:lnTo>
                  <a:pt x="1352041" y="525894"/>
                </a:lnTo>
                <a:lnTo>
                  <a:pt x="1403616" y="448843"/>
                </a:lnTo>
                <a:lnTo>
                  <a:pt x="1312671" y="430834"/>
                </a:lnTo>
                <a:lnTo>
                  <a:pt x="1351559" y="346684"/>
                </a:lnTo>
                <a:lnTo>
                  <a:pt x="1258912" y="343115"/>
                </a:lnTo>
                <a:lnTo>
                  <a:pt x="1281054" y="264883"/>
                </a:lnTo>
                <a:lnTo>
                  <a:pt x="264883" y="264883"/>
                </a:lnTo>
                <a:lnTo>
                  <a:pt x="172821" y="253911"/>
                </a:lnTo>
                <a:close/>
              </a:path>
              <a:path w="1457325" h="1457325">
                <a:moveTo>
                  <a:pt x="1281054" y="1192098"/>
                </a:moveTo>
                <a:lnTo>
                  <a:pt x="1192098" y="1192098"/>
                </a:lnTo>
                <a:lnTo>
                  <a:pt x="1284160" y="1203071"/>
                </a:lnTo>
                <a:lnTo>
                  <a:pt x="1281054" y="1192098"/>
                </a:lnTo>
                <a:close/>
              </a:path>
              <a:path w="1457325" h="1457325">
                <a:moveTo>
                  <a:pt x="253911" y="172834"/>
                </a:moveTo>
                <a:lnTo>
                  <a:pt x="264883" y="264883"/>
                </a:lnTo>
                <a:lnTo>
                  <a:pt x="1192098" y="264883"/>
                </a:lnTo>
                <a:lnTo>
                  <a:pt x="1200062" y="198069"/>
                </a:lnTo>
                <a:lnTo>
                  <a:pt x="343115" y="198069"/>
                </a:lnTo>
                <a:lnTo>
                  <a:pt x="253911" y="172834"/>
                </a:lnTo>
                <a:close/>
              </a:path>
              <a:path w="1457325" h="1457325">
                <a:moveTo>
                  <a:pt x="1284160" y="253911"/>
                </a:moveTo>
                <a:lnTo>
                  <a:pt x="1192098" y="264883"/>
                </a:lnTo>
                <a:lnTo>
                  <a:pt x="1281054" y="264883"/>
                </a:lnTo>
                <a:lnTo>
                  <a:pt x="1284160" y="253911"/>
                </a:lnTo>
                <a:close/>
              </a:path>
              <a:path w="1457325" h="1457325">
                <a:moveTo>
                  <a:pt x="346671" y="105435"/>
                </a:moveTo>
                <a:lnTo>
                  <a:pt x="343115" y="198069"/>
                </a:lnTo>
                <a:lnTo>
                  <a:pt x="1113866" y="198069"/>
                </a:lnTo>
                <a:lnTo>
                  <a:pt x="1111802" y="144310"/>
                </a:lnTo>
                <a:lnTo>
                  <a:pt x="430834" y="144310"/>
                </a:lnTo>
                <a:lnTo>
                  <a:pt x="346671" y="105435"/>
                </a:lnTo>
                <a:close/>
              </a:path>
              <a:path w="1457325" h="1457325">
                <a:moveTo>
                  <a:pt x="1203070" y="172834"/>
                </a:moveTo>
                <a:lnTo>
                  <a:pt x="1113866" y="198069"/>
                </a:lnTo>
                <a:lnTo>
                  <a:pt x="1200062" y="198069"/>
                </a:lnTo>
                <a:lnTo>
                  <a:pt x="1203070" y="172834"/>
                </a:lnTo>
                <a:close/>
              </a:path>
              <a:path w="1457325" h="1457325">
                <a:moveTo>
                  <a:pt x="448843" y="53378"/>
                </a:moveTo>
                <a:lnTo>
                  <a:pt x="430834" y="144310"/>
                </a:lnTo>
                <a:lnTo>
                  <a:pt x="1026147" y="144310"/>
                </a:lnTo>
                <a:lnTo>
                  <a:pt x="1018350" y="104940"/>
                </a:lnTo>
                <a:lnTo>
                  <a:pt x="525881" y="104940"/>
                </a:lnTo>
                <a:lnTo>
                  <a:pt x="448843" y="53378"/>
                </a:lnTo>
                <a:close/>
              </a:path>
              <a:path w="1457325" h="1457325">
                <a:moveTo>
                  <a:pt x="1110310" y="105435"/>
                </a:moveTo>
                <a:lnTo>
                  <a:pt x="1026147" y="144310"/>
                </a:lnTo>
                <a:lnTo>
                  <a:pt x="1111802" y="144310"/>
                </a:lnTo>
                <a:lnTo>
                  <a:pt x="1110310" y="105435"/>
                </a:lnTo>
                <a:close/>
              </a:path>
              <a:path w="1457325" h="1457325">
                <a:moveTo>
                  <a:pt x="557898" y="17932"/>
                </a:moveTo>
                <a:lnTo>
                  <a:pt x="525881" y="104940"/>
                </a:lnTo>
                <a:lnTo>
                  <a:pt x="931100" y="104940"/>
                </a:lnTo>
                <a:lnTo>
                  <a:pt x="922263" y="80924"/>
                </a:lnTo>
                <a:lnTo>
                  <a:pt x="625919" y="80924"/>
                </a:lnTo>
                <a:lnTo>
                  <a:pt x="557898" y="17932"/>
                </a:lnTo>
                <a:close/>
              </a:path>
              <a:path w="1457325" h="1457325">
                <a:moveTo>
                  <a:pt x="1008138" y="53378"/>
                </a:moveTo>
                <a:lnTo>
                  <a:pt x="931100" y="104940"/>
                </a:lnTo>
                <a:lnTo>
                  <a:pt x="1018350" y="104940"/>
                </a:lnTo>
                <a:lnTo>
                  <a:pt x="1008138" y="53378"/>
                </a:lnTo>
                <a:close/>
              </a:path>
              <a:path w="1457325" h="1457325">
                <a:moveTo>
                  <a:pt x="671156" y="0"/>
                </a:moveTo>
                <a:lnTo>
                  <a:pt x="625919" y="80924"/>
                </a:lnTo>
                <a:lnTo>
                  <a:pt x="831049" y="80924"/>
                </a:lnTo>
                <a:lnTo>
                  <a:pt x="826535" y="72847"/>
                </a:lnTo>
                <a:lnTo>
                  <a:pt x="728484" y="72847"/>
                </a:lnTo>
                <a:lnTo>
                  <a:pt x="671156" y="0"/>
                </a:lnTo>
                <a:close/>
              </a:path>
              <a:path w="1457325" h="1457325">
                <a:moveTo>
                  <a:pt x="899083" y="17932"/>
                </a:moveTo>
                <a:lnTo>
                  <a:pt x="831049" y="80924"/>
                </a:lnTo>
                <a:lnTo>
                  <a:pt x="922263" y="80924"/>
                </a:lnTo>
                <a:lnTo>
                  <a:pt x="899083" y="17932"/>
                </a:lnTo>
                <a:close/>
              </a:path>
              <a:path w="1457325" h="1457325">
                <a:moveTo>
                  <a:pt x="785825" y="0"/>
                </a:moveTo>
                <a:lnTo>
                  <a:pt x="728484" y="72847"/>
                </a:lnTo>
                <a:lnTo>
                  <a:pt x="826535" y="72847"/>
                </a:lnTo>
                <a:lnTo>
                  <a:pt x="785825" y="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58467" y="5752933"/>
            <a:ext cx="852169" cy="439420"/>
          </a:xfrm>
          <a:custGeom>
            <a:avLst/>
            <a:gdLst/>
            <a:ahLst/>
            <a:cxnLst/>
            <a:rect l="l" t="t" r="r" b="b"/>
            <a:pathLst>
              <a:path w="852170" h="439420">
                <a:moveTo>
                  <a:pt x="131038" y="0"/>
                </a:moveTo>
                <a:lnTo>
                  <a:pt x="86614" y="17322"/>
                </a:lnTo>
                <a:lnTo>
                  <a:pt x="85286" y="18910"/>
                </a:lnTo>
                <a:lnTo>
                  <a:pt x="84582" y="19812"/>
                </a:lnTo>
                <a:lnTo>
                  <a:pt x="83693" y="21005"/>
                </a:lnTo>
                <a:lnTo>
                  <a:pt x="72453" y="32778"/>
                </a:lnTo>
                <a:lnTo>
                  <a:pt x="28867" y="54063"/>
                </a:lnTo>
                <a:lnTo>
                  <a:pt x="20101" y="57065"/>
                </a:lnTo>
                <a:lnTo>
                  <a:pt x="13422" y="61456"/>
                </a:lnTo>
                <a:lnTo>
                  <a:pt x="8884" y="65831"/>
                </a:lnTo>
                <a:lnTo>
                  <a:pt x="6540" y="68783"/>
                </a:lnTo>
                <a:lnTo>
                  <a:pt x="5537" y="68821"/>
                </a:lnTo>
                <a:lnTo>
                  <a:pt x="5080" y="68859"/>
                </a:lnTo>
                <a:lnTo>
                  <a:pt x="5080" y="283362"/>
                </a:lnTo>
                <a:lnTo>
                  <a:pt x="84035" y="337756"/>
                </a:lnTo>
                <a:lnTo>
                  <a:pt x="4965" y="426389"/>
                </a:lnTo>
                <a:lnTo>
                  <a:pt x="0" y="431723"/>
                </a:lnTo>
                <a:lnTo>
                  <a:pt x="2667" y="439407"/>
                </a:lnTo>
                <a:lnTo>
                  <a:pt x="68155" y="427064"/>
                </a:lnTo>
                <a:lnTo>
                  <a:pt x="105892" y="423332"/>
                </a:lnTo>
                <a:lnTo>
                  <a:pt x="212324" y="423332"/>
                </a:lnTo>
                <a:lnTo>
                  <a:pt x="213644" y="422836"/>
                </a:lnTo>
                <a:lnTo>
                  <a:pt x="229645" y="417390"/>
                </a:lnTo>
                <a:lnTo>
                  <a:pt x="243801" y="409905"/>
                </a:lnTo>
                <a:lnTo>
                  <a:pt x="254341" y="403352"/>
                </a:lnTo>
                <a:lnTo>
                  <a:pt x="259525" y="401002"/>
                </a:lnTo>
                <a:lnTo>
                  <a:pt x="239306" y="401002"/>
                </a:lnTo>
                <a:lnTo>
                  <a:pt x="234594" y="399186"/>
                </a:lnTo>
                <a:lnTo>
                  <a:pt x="173799" y="382936"/>
                </a:lnTo>
                <a:lnTo>
                  <a:pt x="141941" y="379882"/>
                </a:lnTo>
                <a:lnTo>
                  <a:pt x="66675" y="379882"/>
                </a:lnTo>
                <a:lnTo>
                  <a:pt x="146403" y="294246"/>
                </a:lnTo>
                <a:lnTo>
                  <a:pt x="123520" y="294246"/>
                </a:lnTo>
                <a:lnTo>
                  <a:pt x="76644" y="263639"/>
                </a:lnTo>
                <a:lnTo>
                  <a:pt x="76835" y="48539"/>
                </a:lnTo>
                <a:lnTo>
                  <a:pt x="234639" y="48539"/>
                </a:lnTo>
                <a:lnTo>
                  <a:pt x="131038" y="0"/>
                </a:lnTo>
                <a:close/>
              </a:path>
              <a:path w="852170" h="439420">
                <a:moveTo>
                  <a:pt x="212324" y="423332"/>
                </a:moveTo>
                <a:lnTo>
                  <a:pt x="105892" y="423332"/>
                </a:lnTo>
                <a:lnTo>
                  <a:pt x="139210" y="426920"/>
                </a:lnTo>
                <a:lnTo>
                  <a:pt x="184505" y="437794"/>
                </a:lnTo>
                <a:lnTo>
                  <a:pt x="184619" y="437578"/>
                </a:lnTo>
                <a:lnTo>
                  <a:pt x="197926" y="428736"/>
                </a:lnTo>
                <a:lnTo>
                  <a:pt x="212324" y="423332"/>
                </a:lnTo>
                <a:close/>
              </a:path>
              <a:path w="852170" h="439420">
                <a:moveTo>
                  <a:pt x="241630" y="271068"/>
                </a:moveTo>
                <a:lnTo>
                  <a:pt x="167906" y="271068"/>
                </a:lnTo>
                <a:lnTo>
                  <a:pt x="176480" y="309974"/>
                </a:lnTo>
                <a:lnTo>
                  <a:pt x="196996" y="340237"/>
                </a:lnTo>
                <a:lnTo>
                  <a:pt x="221645" y="365564"/>
                </a:lnTo>
                <a:lnTo>
                  <a:pt x="242620" y="389661"/>
                </a:lnTo>
                <a:lnTo>
                  <a:pt x="246380" y="396049"/>
                </a:lnTo>
                <a:lnTo>
                  <a:pt x="239306" y="401002"/>
                </a:lnTo>
                <a:lnTo>
                  <a:pt x="259525" y="401002"/>
                </a:lnTo>
                <a:lnTo>
                  <a:pt x="264833" y="398595"/>
                </a:lnTo>
                <a:lnTo>
                  <a:pt x="273934" y="395439"/>
                </a:lnTo>
                <a:lnTo>
                  <a:pt x="280301" y="393687"/>
                </a:lnTo>
                <a:lnTo>
                  <a:pt x="283908" y="391985"/>
                </a:lnTo>
                <a:lnTo>
                  <a:pt x="287181" y="386872"/>
                </a:lnTo>
                <a:lnTo>
                  <a:pt x="290358" y="381198"/>
                </a:lnTo>
                <a:lnTo>
                  <a:pt x="292761" y="374774"/>
                </a:lnTo>
                <a:lnTo>
                  <a:pt x="293712" y="367411"/>
                </a:lnTo>
                <a:lnTo>
                  <a:pt x="284840" y="343487"/>
                </a:lnTo>
                <a:lnTo>
                  <a:pt x="265322" y="318235"/>
                </a:lnTo>
                <a:lnTo>
                  <a:pt x="245803" y="288560"/>
                </a:lnTo>
                <a:lnTo>
                  <a:pt x="241630" y="271068"/>
                </a:lnTo>
                <a:close/>
              </a:path>
              <a:path w="852170" h="439420">
                <a:moveTo>
                  <a:pt x="119916" y="377771"/>
                </a:moveTo>
                <a:lnTo>
                  <a:pt x="81393" y="378487"/>
                </a:lnTo>
                <a:lnTo>
                  <a:pt x="66675" y="379882"/>
                </a:lnTo>
                <a:lnTo>
                  <a:pt x="141941" y="379882"/>
                </a:lnTo>
                <a:lnTo>
                  <a:pt x="119916" y="377771"/>
                </a:lnTo>
                <a:close/>
              </a:path>
              <a:path w="852170" h="439420">
                <a:moveTo>
                  <a:pt x="335610" y="312991"/>
                </a:moveTo>
                <a:lnTo>
                  <a:pt x="308508" y="312991"/>
                </a:lnTo>
                <a:lnTo>
                  <a:pt x="304201" y="318473"/>
                </a:lnTo>
                <a:lnTo>
                  <a:pt x="301153" y="324178"/>
                </a:lnTo>
                <a:lnTo>
                  <a:pt x="299341" y="330481"/>
                </a:lnTo>
                <a:lnTo>
                  <a:pt x="298742" y="337756"/>
                </a:lnTo>
                <a:lnTo>
                  <a:pt x="301601" y="349093"/>
                </a:lnTo>
                <a:lnTo>
                  <a:pt x="309033" y="359386"/>
                </a:lnTo>
                <a:lnTo>
                  <a:pt x="319321" y="366861"/>
                </a:lnTo>
                <a:lnTo>
                  <a:pt x="330746" y="369747"/>
                </a:lnTo>
                <a:lnTo>
                  <a:pt x="348107" y="369747"/>
                </a:lnTo>
                <a:lnTo>
                  <a:pt x="361217" y="367614"/>
                </a:lnTo>
                <a:lnTo>
                  <a:pt x="372230" y="361603"/>
                </a:lnTo>
                <a:lnTo>
                  <a:pt x="379424" y="352780"/>
                </a:lnTo>
                <a:lnTo>
                  <a:pt x="337362" y="352780"/>
                </a:lnTo>
                <a:lnTo>
                  <a:pt x="336600" y="352577"/>
                </a:lnTo>
                <a:lnTo>
                  <a:pt x="327924" y="350819"/>
                </a:lnTo>
                <a:lnTo>
                  <a:pt x="321417" y="346829"/>
                </a:lnTo>
                <a:lnTo>
                  <a:pt x="317330" y="340788"/>
                </a:lnTo>
                <a:lnTo>
                  <a:pt x="315912" y="332879"/>
                </a:lnTo>
                <a:lnTo>
                  <a:pt x="317320" y="324671"/>
                </a:lnTo>
                <a:lnTo>
                  <a:pt x="321308" y="318401"/>
                </a:lnTo>
                <a:lnTo>
                  <a:pt x="327522" y="314398"/>
                </a:lnTo>
                <a:lnTo>
                  <a:pt x="335610" y="312991"/>
                </a:lnTo>
                <a:close/>
              </a:path>
              <a:path w="852170" h="439420">
                <a:moveTo>
                  <a:pt x="491132" y="58889"/>
                </a:moveTo>
                <a:lnTo>
                  <a:pt x="404837" y="58889"/>
                </a:lnTo>
                <a:lnTo>
                  <a:pt x="413044" y="61572"/>
                </a:lnTo>
                <a:lnTo>
                  <a:pt x="418544" y="69132"/>
                </a:lnTo>
                <a:lnTo>
                  <a:pt x="421629" y="80835"/>
                </a:lnTo>
                <a:lnTo>
                  <a:pt x="422495" y="94424"/>
                </a:lnTo>
                <a:lnTo>
                  <a:pt x="422592" y="279844"/>
                </a:lnTo>
                <a:lnTo>
                  <a:pt x="398513" y="301053"/>
                </a:lnTo>
                <a:lnTo>
                  <a:pt x="457885" y="353466"/>
                </a:lnTo>
                <a:lnTo>
                  <a:pt x="517271" y="301078"/>
                </a:lnTo>
                <a:lnTo>
                  <a:pt x="493463" y="280035"/>
                </a:lnTo>
                <a:lnTo>
                  <a:pt x="493382" y="98475"/>
                </a:lnTo>
                <a:lnTo>
                  <a:pt x="512051" y="83654"/>
                </a:lnTo>
                <a:lnTo>
                  <a:pt x="493382" y="83654"/>
                </a:lnTo>
                <a:lnTo>
                  <a:pt x="491132" y="58889"/>
                </a:lnTo>
                <a:close/>
              </a:path>
              <a:path w="852170" h="439420">
                <a:moveTo>
                  <a:pt x="643137" y="58957"/>
                </a:moveTo>
                <a:lnTo>
                  <a:pt x="554555" y="58957"/>
                </a:lnTo>
                <a:lnTo>
                  <a:pt x="567016" y="67354"/>
                </a:lnTo>
                <a:lnTo>
                  <a:pt x="576201" y="82495"/>
                </a:lnTo>
                <a:lnTo>
                  <a:pt x="579780" y="100812"/>
                </a:lnTo>
                <a:lnTo>
                  <a:pt x="579780" y="280035"/>
                </a:lnTo>
                <a:lnTo>
                  <a:pt x="555942" y="301053"/>
                </a:lnTo>
                <a:lnTo>
                  <a:pt x="615327" y="353466"/>
                </a:lnTo>
                <a:lnTo>
                  <a:pt x="674700" y="301078"/>
                </a:lnTo>
                <a:lnTo>
                  <a:pt x="650887" y="280035"/>
                </a:lnTo>
                <a:lnTo>
                  <a:pt x="650887" y="105791"/>
                </a:lnTo>
                <a:lnTo>
                  <a:pt x="662928" y="94588"/>
                </a:lnTo>
                <a:lnTo>
                  <a:pt x="669263" y="88531"/>
                </a:lnTo>
                <a:lnTo>
                  <a:pt x="648830" y="88531"/>
                </a:lnTo>
                <a:lnTo>
                  <a:pt x="643862" y="60254"/>
                </a:lnTo>
                <a:lnTo>
                  <a:pt x="643137" y="58957"/>
                </a:lnTo>
                <a:close/>
              </a:path>
              <a:path w="852170" h="439420">
                <a:moveTo>
                  <a:pt x="372643" y="312991"/>
                </a:moveTo>
                <a:lnTo>
                  <a:pt x="354545" y="312991"/>
                </a:lnTo>
                <a:lnTo>
                  <a:pt x="365239" y="319824"/>
                </a:lnTo>
                <a:lnTo>
                  <a:pt x="365239" y="344589"/>
                </a:lnTo>
                <a:lnTo>
                  <a:pt x="352971" y="352577"/>
                </a:lnTo>
                <a:lnTo>
                  <a:pt x="348107" y="352577"/>
                </a:lnTo>
                <a:lnTo>
                  <a:pt x="337362" y="352780"/>
                </a:lnTo>
                <a:lnTo>
                  <a:pt x="379424" y="352780"/>
                </a:lnTo>
                <a:lnTo>
                  <a:pt x="379814" y="352302"/>
                </a:lnTo>
                <a:lnTo>
                  <a:pt x="382522" y="340788"/>
                </a:lnTo>
                <a:lnTo>
                  <a:pt x="382638" y="323126"/>
                </a:lnTo>
                <a:lnTo>
                  <a:pt x="376936" y="316636"/>
                </a:lnTo>
                <a:lnTo>
                  <a:pt x="372643" y="312991"/>
                </a:lnTo>
                <a:close/>
              </a:path>
              <a:path w="852170" h="439420">
                <a:moveTo>
                  <a:pt x="820287" y="58305"/>
                </a:moveTo>
                <a:lnTo>
                  <a:pt x="701294" y="58305"/>
                </a:lnTo>
                <a:lnTo>
                  <a:pt x="735190" y="94424"/>
                </a:lnTo>
                <a:lnTo>
                  <a:pt x="735190" y="278472"/>
                </a:lnTo>
                <a:lnTo>
                  <a:pt x="740473" y="312886"/>
                </a:lnTo>
                <a:lnTo>
                  <a:pt x="752563" y="335822"/>
                </a:lnTo>
                <a:lnTo>
                  <a:pt x="765826" y="348610"/>
                </a:lnTo>
                <a:lnTo>
                  <a:pt x="774623" y="352577"/>
                </a:lnTo>
                <a:lnTo>
                  <a:pt x="785315" y="346002"/>
                </a:lnTo>
                <a:lnTo>
                  <a:pt x="806648" y="330284"/>
                </a:lnTo>
                <a:lnTo>
                  <a:pt x="831221" y="311434"/>
                </a:lnTo>
                <a:lnTo>
                  <a:pt x="849325" y="297273"/>
                </a:lnTo>
                <a:lnTo>
                  <a:pt x="819311" y="297273"/>
                </a:lnTo>
                <a:lnTo>
                  <a:pt x="809980" y="290331"/>
                </a:lnTo>
                <a:lnTo>
                  <a:pt x="806259" y="268732"/>
                </a:lnTo>
                <a:lnTo>
                  <a:pt x="806259" y="98475"/>
                </a:lnTo>
                <a:lnTo>
                  <a:pt x="809693" y="76870"/>
                </a:lnTo>
                <a:lnTo>
                  <a:pt x="818094" y="60671"/>
                </a:lnTo>
                <a:lnTo>
                  <a:pt x="820287" y="58305"/>
                </a:lnTo>
                <a:close/>
              </a:path>
              <a:path w="852170" h="439420">
                <a:moveTo>
                  <a:pt x="380072" y="293293"/>
                </a:moveTo>
                <a:lnTo>
                  <a:pt x="301078" y="293293"/>
                </a:lnTo>
                <a:lnTo>
                  <a:pt x="301078" y="312991"/>
                </a:lnTo>
                <a:lnTo>
                  <a:pt x="380072" y="312991"/>
                </a:lnTo>
                <a:lnTo>
                  <a:pt x="380072" y="293293"/>
                </a:lnTo>
                <a:close/>
              </a:path>
              <a:path w="852170" h="439420">
                <a:moveTo>
                  <a:pt x="843813" y="285343"/>
                </a:moveTo>
                <a:lnTo>
                  <a:pt x="831505" y="294097"/>
                </a:lnTo>
                <a:lnTo>
                  <a:pt x="819311" y="297273"/>
                </a:lnTo>
                <a:lnTo>
                  <a:pt x="849325" y="297273"/>
                </a:lnTo>
                <a:lnTo>
                  <a:pt x="851636" y="295465"/>
                </a:lnTo>
                <a:lnTo>
                  <a:pt x="843813" y="285343"/>
                </a:lnTo>
                <a:close/>
              </a:path>
              <a:path w="852170" h="439420">
                <a:moveTo>
                  <a:pt x="234639" y="48539"/>
                </a:moveTo>
                <a:lnTo>
                  <a:pt x="76835" y="48539"/>
                </a:lnTo>
                <a:lnTo>
                  <a:pt x="155638" y="74701"/>
                </a:lnTo>
                <a:lnTo>
                  <a:pt x="167906" y="78587"/>
                </a:lnTo>
                <a:lnTo>
                  <a:pt x="167792" y="244690"/>
                </a:lnTo>
                <a:lnTo>
                  <a:pt x="167589" y="245160"/>
                </a:lnTo>
                <a:lnTo>
                  <a:pt x="123520" y="294246"/>
                </a:lnTo>
                <a:lnTo>
                  <a:pt x="146403" y="294246"/>
                </a:lnTo>
                <a:lnTo>
                  <a:pt x="159645" y="279996"/>
                </a:lnTo>
                <a:lnTo>
                  <a:pt x="167906" y="271068"/>
                </a:lnTo>
                <a:lnTo>
                  <a:pt x="241630" y="271068"/>
                </a:lnTo>
                <a:lnTo>
                  <a:pt x="236931" y="251371"/>
                </a:lnTo>
                <a:lnTo>
                  <a:pt x="236931" y="81318"/>
                </a:lnTo>
                <a:lnTo>
                  <a:pt x="298684" y="81318"/>
                </a:lnTo>
                <a:lnTo>
                  <a:pt x="298532" y="49530"/>
                </a:lnTo>
                <a:lnTo>
                  <a:pt x="236753" y="49530"/>
                </a:lnTo>
                <a:lnTo>
                  <a:pt x="234639" y="48539"/>
                </a:lnTo>
                <a:close/>
              </a:path>
              <a:path w="852170" h="439420">
                <a:moveTo>
                  <a:pt x="380072" y="199504"/>
                </a:moveTo>
                <a:lnTo>
                  <a:pt x="323342" y="199504"/>
                </a:lnTo>
                <a:lnTo>
                  <a:pt x="314687" y="201280"/>
                </a:lnTo>
                <a:lnTo>
                  <a:pt x="307609" y="206092"/>
                </a:lnTo>
                <a:lnTo>
                  <a:pt x="302832" y="213166"/>
                </a:lnTo>
                <a:lnTo>
                  <a:pt x="301078" y="221729"/>
                </a:lnTo>
                <a:lnTo>
                  <a:pt x="301078" y="246494"/>
                </a:lnTo>
                <a:lnTo>
                  <a:pt x="308127" y="252920"/>
                </a:lnTo>
                <a:lnTo>
                  <a:pt x="313410" y="256235"/>
                </a:lnTo>
                <a:lnTo>
                  <a:pt x="303644" y="256235"/>
                </a:lnTo>
                <a:lnTo>
                  <a:pt x="303644" y="271068"/>
                </a:lnTo>
                <a:lnTo>
                  <a:pt x="380072" y="271068"/>
                </a:lnTo>
                <a:lnTo>
                  <a:pt x="380072" y="253923"/>
                </a:lnTo>
                <a:lnTo>
                  <a:pt x="340677" y="253923"/>
                </a:lnTo>
                <a:lnTo>
                  <a:pt x="330560" y="252899"/>
                </a:lnTo>
                <a:lnTo>
                  <a:pt x="322741" y="249548"/>
                </a:lnTo>
                <a:lnTo>
                  <a:pt x="317699" y="243454"/>
                </a:lnTo>
                <a:lnTo>
                  <a:pt x="315912" y="234200"/>
                </a:lnTo>
                <a:lnTo>
                  <a:pt x="315912" y="222516"/>
                </a:lnTo>
                <a:lnTo>
                  <a:pt x="321767" y="216839"/>
                </a:lnTo>
                <a:lnTo>
                  <a:pt x="380072" y="216839"/>
                </a:lnTo>
                <a:lnTo>
                  <a:pt x="380072" y="199504"/>
                </a:lnTo>
                <a:close/>
              </a:path>
              <a:path w="852170" h="439420">
                <a:moveTo>
                  <a:pt x="329171" y="125577"/>
                </a:moveTo>
                <a:lnTo>
                  <a:pt x="310400" y="125577"/>
                </a:lnTo>
                <a:lnTo>
                  <a:pt x="306019" y="130213"/>
                </a:lnTo>
                <a:lnTo>
                  <a:pt x="301078" y="133883"/>
                </a:lnTo>
                <a:lnTo>
                  <a:pt x="301078" y="153200"/>
                </a:lnTo>
                <a:lnTo>
                  <a:pt x="303715" y="163926"/>
                </a:lnTo>
                <a:lnTo>
                  <a:pt x="310583" y="173259"/>
                </a:lnTo>
                <a:lnTo>
                  <a:pt x="320115" y="179849"/>
                </a:lnTo>
                <a:lnTo>
                  <a:pt x="330746" y="182346"/>
                </a:lnTo>
                <a:lnTo>
                  <a:pt x="355307" y="182346"/>
                </a:lnTo>
                <a:lnTo>
                  <a:pt x="365783" y="179634"/>
                </a:lnTo>
                <a:lnTo>
                  <a:pt x="375332" y="172645"/>
                </a:lnTo>
                <a:lnTo>
                  <a:pt x="380910" y="164985"/>
                </a:lnTo>
                <a:lnTo>
                  <a:pt x="343014" y="164985"/>
                </a:lnTo>
                <a:lnTo>
                  <a:pt x="333661" y="163852"/>
                </a:lnTo>
                <a:lnTo>
                  <a:pt x="325826" y="160321"/>
                </a:lnTo>
                <a:lnTo>
                  <a:pt x="320441" y="154195"/>
                </a:lnTo>
                <a:lnTo>
                  <a:pt x="318439" y="145275"/>
                </a:lnTo>
                <a:lnTo>
                  <a:pt x="318439" y="132422"/>
                </a:lnTo>
                <a:lnTo>
                  <a:pt x="329171" y="125577"/>
                </a:lnTo>
                <a:close/>
              </a:path>
              <a:path w="852170" h="439420">
                <a:moveTo>
                  <a:pt x="375208" y="125577"/>
                </a:moveTo>
                <a:lnTo>
                  <a:pt x="350443" y="125577"/>
                </a:lnTo>
                <a:lnTo>
                  <a:pt x="356606" y="127176"/>
                </a:lnTo>
                <a:lnTo>
                  <a:pt x="362191" y="131483"/>
                </a:lnTo>
                <a:lnTo>
                  <a:pt x="366242" y="137761"/>
                </a:lnTo>
                <a:lnTo>
                  <a:pt x="367804" y="145275"/>
                </a:lnTo>
                <a:lnTo>
                  <a:pt x="365772" y="154195"/>
                </a:lnTo>
                <a:lnTo>
                  <a:pt x="360319" y="160321"/>
                </a:lnTo>
                <a:lnTo>
                  <a:pt x="352411" y="163852"/>
                </a:lnTo>
                <a:lnTo>
                  <a:pt x="343014" y="164985"/>
                </a:lnTo>
                <a:lnTo>
                  <a:pt x="380910" y="164985"/>
                </a:lnTo>
                <a:lnTo>
                  <a:pt x="382286" y="163095"/>
                </a:lnTo>
                <a:lnTo>
                  <a:pt x="384975" y="152704"/>
                </a:lnTo>
                <a:lnTo>
                  <a:pt x="384975" y="138442"/>
                </a:lnTo>
                <a:lnTo>
                  <a:pt x="381025" y="131559"/>
                </a:lnTo>
                <a:lnTo>
                  <a:pt x="375208" y="125577"/>
                </a:lnTo>
                <a:close/>
              </a:path>
              <a:path w="852170" h="439420">
                <a:moveTo>
                  <a:pt x="382638" y="108229"/>
                </a:moveTo>
                <a:lnTo>
                  <a:pt x="256616" y="108229"/>
                </a:lnTo>
                <a:lnTo>
                  <a:pt x="256616" y="125577"/>
                </a:lnTo>
                <a:lnTo>
                  <a:pt x="382638" y="125577"/>
                </a:lnTo>
                <a:lnTo>
                  <a:pt x="382638" y="108229"/>
                </a:lnTo>
                <a:close/>
              </a:path>
              <a:path w="852170" h="439420">
                <a:moveTo>
                  <a:pt x="298684" y="81318"/>
                </a:moveTo>
                <a:lnTo>
                  <a:pt x="236931" y="81318"/>
                </a:lnTo>
                <a:lnTo>
                  <a:pt x="298742" y="93421"/>
                </a:lnTo>
                <a:lnTo>
                  <a:pt x="298684" y="81318"/>
                </a:lnTo>
                <a:close/>
              </a:path>
              <a:path w="852170" h="439420">
                <a:moveTo>
                  <a:pt x="744537" y="4076"/>
                </a:moveTo>
                <a:lnTo>
                  <a:pt x="648830" y="88531"/>
                </a:lnTo>
                <a:lnTo>
                  <a:pt x="669263" y="88531"/>
                </a:lnTo>
                <a:lnTo>
                  <a:pt x="688710" y="69936"/>
                </a:lnTo>
                <a:lnTo>
                  <a:pt x="701294" y="58305"/>
                </a:lnTo>
                <a:lnTo>
                  <a:pt x="820287" y="58305"/>
                </a:lnTo>
                <a:lnTo>
                  <a:pt x="824279" y="54000"/>
                </a:lnTo>
                <a:lnTo>
                  <a:pt x="799388" y="54000"/>
                </a:lnTo>
                <a:lnTo>
                  <a:pt x="760672" y="18840"/>
                </a:lnTo>
                <a:lnTo>
                  <a:pt x="744537" y="4076"/>
                </a:lnTo>
                <a:close/>
              </a:path>
              <a:path w="852170" h="439420">
                <a:moveTo>
                  <a:pt x="594207" y="4279"/>
                </a:moveTo>
                <a:lnTo>
                  <a:pt x="493382" y="83654"/>
                </a:lnTo>
                <a:lnTo>
                  <a:pt x="512051" y="83654"/>
                </a:lnTo>
                <a:lnTo>
                  <a:pt x="530835" y="68783"/>
                </a:lnTo>
                <a:lnTo>
                  <a:pt x="535573" y="65051"/>
                </a:lnTo>
                <a:lnTo>
                  <a:pt x="541147" y="60871"/>
                </a:lnTo>
                <a:lnTo>
                  <a:pt x="554555" y="58957"/>
                </a:lnTo>
                <a:lnTo>
                  <a:pt x="643137" y="58957"/>
                </a:lnTo>
                <a:lnTo>
                  <a:pt x="631029" y="37261"/>
                </a:lnTo>
                <a:lnTo>
                  <a:pt x="613441" y="18840"/>
                </a:lnTo>
                <a:lnTo>
                  <a:pt x="594207" y="4279"/>
                </a:lnTo>
                <a:close/>
              </a:path>
              <a:path w="852170" h="439420">
                <a:moveTo>
                  <a:pt x="447382" y="3124"/>
                </a:moveTo>
                <a:lnTo>
                  <a:pt x="374815" y="61620"/>
                </a:lnTo>
                <a:lnTo>
                  <a:pt x="381228" y="72097"/>
                </a:lnTo>
                <a:lnTo>
                  <a:pt x="385987" y="68783"/>
                </a:lnTo>
                <a:lnTo>
                  <a:pt x="392452" y="64393"/>
                </a:lnTo>
                <a:lnTo>
                  <a:pt x="399227" y="60541"/>
                </a:lnTo>
                <a:lnTo>
                  <a:pt x="404837" y="58889"/>
                </a:lnTo>
                <a:lnTo>
                  <a:pt x="491132" y="58889"/>
                </a:lnTo>
                <a:lnTo>
                  <a:pt x="490582" y="52841"/>
                </a:lnTo>
                <a:lnTo>
                  <a:pt x="482084" y="31178"/>
                </a:lnTo>
                <a:lnTo>
                  <a:pt x="467734" y="15621"/>
                </a:lnTo>
                <a:lnTo>
                  <a:pt x="447382" y="3124"/>
                </a:lnTo>
                <a:close/>
              </a:path>
              <a:path w="852170" h="439420">
                <a:moveTo>
                  <a:pt x="825068" y="31432"/>
                </a:moveTo>
                <a:lnTo>
                  <a:pt x="818212" y="37746"/>
                </a:lnTo>
                <a:lnTo>
                  <a:pt x="809847" y="45331"/>
                </a:lnTo>
                <a:lnTo>
                  <a:pt x="802672" y="51608"/>
                </a:lnTo>
                <a:lnTo>
                  <a:pt x="799388" y="54000"/>
                </a:lnTo>
                <a:lnTo>
                  <a:pt x="824279" y="54000"/>
                </a:lnTo>
                <a:lnTo>
                  <a:pt x="828606" y="49333"/>
                </a:lnTo>
                <a:lnTo>
                  <a:pt x="838377" y="42316"/>
                </a:lnTo>
                <a:lnTo>
                  <a:pt x="831862" y="38925"/>
                </a:lnTo>
                <a:lnTo>
                  <a:pt x="827405" y="34683"/>
                </a:lnTo>
                <a:lnTo>
                  <a:pt x="825258" y="32308"/>
                </a:lnTo>
                <a:lnTo>
                  <a:pt x="825690" y="31788"/>
                </a:lnTo>
                <a:lnTo>
                  <a:pt x="825804" y="31610"/>
                </a:lnTo>
                <a:lnTo>
                  <a:pt x="825068" y="31432"/>
                </a:lnTo>
                <a:close/>
              </a:path>
              <a:path w="852170" h="439420">
                <a:moveTo>
                  <a:pt x="298386" y="18910"/>
                </a:moveTo>
                <a:lnTo>
                  <a:pt x="236753" y="49530"/>
                </a:lnTo>
                <a:lnTo>
                  <a:pt x="298532" y="49530"/>
                </a:lnTo>
                <a:lnTo>
                  <a:pt x="298386" y="1891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25568" y="5518012"/>
            <a:ext cx="1107427" cy="8623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848426" y="6437200"/>
            <a:ext cx="84035" cy="940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50900" y="1637078"/>
            <a:ext cx="8839200" cy="3473387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315085">
              <a:lnSpc>
                <a:spcPct val="100000"/>
              </a:lnSpc>
              <a:spcBef>
                <a:spcPts val="445"/>
              </a:spcBef>
            </a:pPr>
            <a:r>
              <a:rPr lang="en-AU" sz="1200" spc="185" dirty="0">
                <a:solidFill>
                  <a:srgbClr val="58595B"/>
                </a:solidFill>
                <a:latin typeface="Calibri"/>
                <a:cs typeface="Calibri"/>
              </a:rPr>
              <a:t>         </a:t>
            </a:r>
            <a:r>
              <a:rPr sz="1200" spc="185" dirty="0">
                <a:solidFill>
                  <a:srgbClr val="58595B"/>
                </a:solidFill>
                <a:latin typeface="Calibri"/>
                <a:cs typeface="Calibri"/>
              </a:rPr>
              <a:t>THIS </a:t>
            </a:r>
            <a:r>
              <a:rPr sz="1200" spc="125" dirty="0">
                <a:solidFill>
                  <a:srgbClr val="58595B"/>
                </a:solidFill>
                <a:latin typeface="Calibri"/>
                <a:cs typeface="Calibri"/>
              </a:rPr>
              <a:t>IS </a:t>
            </a:r>
            <a:r>
              <a:rPr sz="1200" spc="5" dirty="0">
                <a:solidFill>
                  <a:srgbClr val="58595B"/>
                </a:solidFill>
                <a:latin typeface="Calibri"/>
                <a:cs typeface="Calibri"/>
              </a:rPr>
              <a:t>T </a:t>
            </a:r>
            <a:r>
              <a:rPr sz="1200" spc="25" dirty="0">
                <a:solidFill>
                  <a:srgbClr val="58595B"/>
                </a:solidFill>
                <a:latin typeface="Calibri"/>
                <a:cs typeface="Calibri"/>
              </a:rPr>
              <a:t>O</a:t>
            </a:r>
            <a:r>
              <a:rPr lang="en-AU" sz="1200" spc="2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2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50" dirty="0">
                <a:solidFill>
                  <a:srgbClr val="58595B"/>
                </a:solidFill>
                <a:latin typeface="Calibri"/>
                <a:cs typeface="Calibri"/>
              </a:rPr>
              <a:t>C </a:t>
            </a:r>
            <a:r>
              <a:rPr sz="1200" spc="190" dirty="0">
                <a:solidFill>
                  <a:srgbClr val="58595B"/>
                </a:solidFill>
                <a:latin typeface="Calibri"/>
                <a:cs typeface="Calibri"/>
              </a:rPr>
              <a:t>ONFIRM </a:t>
            </a:r>
            <a:r>
              <a:rPr sz="1200" spc="175" dirty="0">
                <a:solidFill>
                  <a:srgbClr val="58595B"/>
                </a:solidFill>
                <a:latin typeface="Calibri"/>
                <a:cs typeface="Calibri"/>
              </a:rPr>
              <a:t>THAT </a:t>
            </a:r>
            <a:r>
              <a:rPr sz="1200" spc="105" dirty="0">
                <a:solidFill>
                  <a:srgbClr val="58595B"/>
                </a:solidFill>
                <a:latin typeface="Calibri"/>
                <a:cs typeface="Calibri"/>
              </a:rPr>
              <a:t>G&amp;M </a:t>
            </a:r>
            <a:r>
              <a:rPr sz="1200" spc="50" dirty="0">
                <a:solidFill>
                  <a:srgbClr val="58595B"/>
                </a:solidFill>
                <a:latin typeface="Calibri"/>
                <a:cs typeface="Calibri"/>
              </a:rPr>
              <a:t>C</a:t>
            </a:r>
            <a:r>
              <a:rPr lang="en-AU" sz="1200" spc="175" dirty="0">
                <a:solidFill>
                  <a:srgbClr val="58595B"/>
                </a:solidFill>
                <a:latin typeface="Calibri"/>
                <a:cs typeface="Calibri"/>
              </a:rPr>
              <a:t>O</a:t>
            </a:r>
            <a:r>
              <a:rPr sz="1200" spc="175" dirty="0">
                <a:solidFill>
                  <a:srgbClr val="58595B"/>
                </a:solidFill>
                <a:latin typeface="Calibri"/>
                <a:cs typeface="Calibri"/>
              </a:rPr>
              <a:t>SME</a:t>
            </a:r>
            <a:r>
              <a:rPr sz="1200" spc="190" dirty="0">
                <a:solidFill>
                  <a:srgbClr val="58595B"/>
                </a:solidFill>
                <a:latin typeface="Calibri"/>
                <a:cs typeface="Calibri"/>
              </a:rPr>
              <a:t>TICS </a:t>
            </a:r>
            <a:r>
              <a:rPr sz="1200" spc="125" dirty="0">
                <a:solidFill>
                  <a:srgbClr val="58595B"/>
                </a:solidFill>
                <a:latin typeface="Calibri"/>
                <a:cs typeface="Calibri"/>
              </a:rPr>
              <a:t>PT</a:t>
            </a:r>
            <a:r>
              <a:rPr sz="1200" spc="55" dirty="0">
                <a:solidFill>
                  <a:srgbClr val="58595B"/>
                </a:solidFill>
                <a:latin typeface="Calibri"/>
                <a:cs typeface="Calibri"/>
              </a:rPr>
              <a:t>Y </a:t>
            </a:r>
            <a:r>
              <a:rPr sz="1200" spc="155" dirty="0">
                <a:solidFill>
                  <a:srgbClr val="58595B"/>
                </a:solidFill>
                <a:latin typeface="Calibri"/>
                <a:cs typeface="Calibri"/>
              </a:rPr>
              <a:t>LTD </a:t>
            </a:r>
            <a:r>
              <a:rPr sz="1200" spc="35" dirty="0">
                <a:solidFill>
                  <a:srgbClr val="58595B"/>
                </a:solidFill>
                <a:latin typeface="Calibri"/>
                <a:cs typeface="Calibri"/>
              </a:rPr>
              <a:t>A</a:t>
            </a:r>
            <a:r>
              <a:rPr sz="1200" spc="-9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225" dirty="0">
                <a:solidFill>
                  <a:srgbClr val="58595B"/>
                </a:solidFill>
                <a:latin typeface="Calibri"/>
                <a:cs typeface="Calibri"/>
              </a:rPr>
              <a:t>UTHORISES</a:t>
            </a:r>
            <a:r>
              <a:rPr lang="en-AU" sz="1200" spc="-3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endParaRPr lang="en-AU" sz="1200" dirty="0">
              <a:latin typeface="Calibri"/>
              <a:cs typeface="Calibri"/>
            </a:endParaRPr>
          </a:p>
          <a:p>
            <a:pPr marR="5080"/>
            <a:r>
              <a:rPr lang="en-AU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</a:t>
            </a:r>
            <a:r>
              <a:rPr lang="en-AU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SWEET CUTS WHOLESALES</a:t>
            </a:r>
            <a:endParaRPr lang="en-AU" sz="3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5080"/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10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5" dirty="0" err="1">
                <a:latin typeface="Arial" panose="020B0604020202020204" pitchFamily="34" charset="0"/>
                <a:cs typeface="Arial" panose="020B0604020202020204" pitchFamily="34" charset="0"/>
              </a:rPr>
              <a:t>Authorised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25" dirty="0">
                <a:latin typeface="Arial" panose="020B0604020202020204" pitchFamily="34" charset="0"/>
                <a:cs typeface="Arial" panose="020B0604020202020204" pitchFamily="34" charset="0"/>
              </a:rPr>
              <a:t>Agent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2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Distributor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15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200" spc="10" dirty="0">
                <a:latin typeface="Arial" panose="020B0604020202020204" pitchFamily="34" charset="0"/>
                <a:cs typeface="Arial" panose="020B0604020202020204" pitchFamily="34" charset="0"/>
              </a:rPr>
              <a:t>TASMANIA AUSTRALIA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15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15" dirty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0" dirty="0">
                <a:latin typeface="Arial" panose="020B0604020202020204" pitchFamily="34" charset="0"/>
                <a:cs typeface="Arial" panose="020B0604020202020204" pitchFamily="34" charset="0"/>
              </a:rPr>
              <a:t>G&amp;M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0" dirty="0">
                <a:latin typeface="Arial" panose="020B0604020202020204" pitchFamily="34" charset="0"/>
                <a:cs typeface="Arial" panose="020B0604020202020204" pitchFamily="34" charset="0"/>
              </a:rPr>
              <a:t>Australian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0" dirty="0">
                <a:latin typeface="Arial" panose="020B0604020202020204" pitchFamily="34" charset="0"/>
                <a:cs typeface="Arial" panose="020B0604020202020204" pitchFamily="34" charset="0"/>
              </a:rPr>
              <a:t>Cosmetics</a:t>
            </a:r>
            <a:r>
              <a:rPr lang="en-AU" sz="1200" spc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83515" marR="5080">
              <a:spcBef>
                <a:spcPts val="1165"/>
              </a:spcBef>
            </a:pPr>
            <a:r>
              <a:rPr lang="en-AU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A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SWEET CUTS WHOLESALES</a:t>
            </a:r>
            <a:r>
              <a:rPr lang="en-AU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is authorised to market, distribute and sell these products supplied by G&amp;M Cosmetics Pty Limited, the AUSTRALIAN CREAMS BRAND to the following outlets: TASMANIAN IGA, INDEPENDENT SUPERMARKETS &amp; VARIETY STORES throughout TASMANIA.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sz="14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15" dirty="0">
                <a:latin typeface="Arial" panose="020B0604020202020204" pitchFamily="34" charset="0"/>
                <a:cs typeface="Arial" panose="020B0604020202020204" pitchFamily="34" charset="0"/>
              </a:rPr>
              <a:t>ADDRESS:</a:t>
            </a:r>
            <a:r>
              <a:rPr lang="en-AU" sz="1400" b="1" spc="15" dirty="0">
                <a:latin typeface="Arial" panose="020B0604020202020204" pitchFamily="34" charset="0"/>
                <a:cs typeface="Arial" panose="020B0604020202020204" pitchFamily="34" charset="0"/>
              </a:rPr>
              <a:t>  56 WILMOT STREET, BURNIE TASMANIA 7320  </a:t>
            </a:r>
          </a:p>
          <a:p>
            <a:r>
              <a:rPr lang="en-AU" sz="1400" b="1" spc="1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A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SALES ENQUIRIES: 0477 372 966</a:t>
            </a:r>
            <a:r>
              <a:rPr lang="en-A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n-A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OFFICE/ACCOUNT ENQUIRIES: 0435 362 381</a:t>
            </a:r>
            <a:endParaRPr lang="en-A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A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EMAIL:  </a:t>
            </a:r>
            <a:r>
              <a:rPr lang="en-AU" sz="1400" b="1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sweetcutswholesales@gmail.com</a:t>
            </a:r>
            <a:endParaRPr lang="en-A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en-AU" sz="1400" b="1" dirty="0">
                <a:latin typeface="Arial" panose="020B0604020202020204" pitchFamily="34" charset="0"/>
                <a:cs typeface="Arial" panose="020B0604020202020204" pitchFamily="34" charset="0"/>
              </a:rPr>
              <a:t>    CONTACT DETAILS: Mr Daryl Brown</a:t>
            </a:r>
          </a:p>
          <a:p>
            <a:pPr marL="12700">
              <a:lnSpc>
                <a:spcPct val="100000"/>
              </a:lnSpc>
            </a:pPr>
            <a:endParaRPr lang="en-AU" sz="1400" spc="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200" spc="5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200" spc="-2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AU" sz="1200" spc="-2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200" spc="-20" dirty="0">
                <a:latin typeface="Arial" panose="020B0604020202020204" pitchFamily="34" charset="0"/>
                <a:cs typeface="Arial" panose="020B0604020202020204" pitchFamily="34" charset="0"/>
              </a:rPr>
              <a:t> FEBRUARY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AU" sz="1200" spc="0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200" spc="-20" dirty="0">
                <a:latin typeface="Arial" panose="020B0604020202020204" pitchFamily="34" charset="0"/>
                <a:cs typeface="Arial" panose="020B0604020202020204" pitchFamily="34" charset="0"/>
              </a:rPr>
              <a:t> 20</a:t>
            </a:r>
            <a:r>
              <a:rPr lang="en-AU" sz="1200" spc="-2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200" spc="-20" dirty="0">
                <a:latin typeface="Arial" panose="020B0604020202020204" pitchFamily="34" charset="0"/>
                <a:cs typeface="Arial" panose="020B0604020202020204" pitchFamily="34" charset="0"/>
              </a:rPr>
              <a:t> FEBRUARY </a:t>
            </a:r>
            <a:r>
              <a:rPr lang="en-AU" sz="1200" spc="5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2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25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0" dirty="0">
                <a:latin typeface="Arial" panose="020B0604020202020204" pitchFamily="34" charset="0"/>
                <a:cs typeface="Arial" panose="020B0604020202020204" pitchFamily="34" charset="0"/>
              </a:rPr>
              <a:t>cancelled</a:t>
            </a:r>
            <a:r>
              <a:rPr sz="1200" spc="0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sz="1200" spc="0" dirty="0">
              <a:solidFill>
                <a:srgbClr val="5859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0335" algn="ctr">
              <a:lnSpc>
                <a:spcPct val="100000"/>
              </a:lnSpc>
            </a:pPr>
            <a:r>
              <a:rPr lang="en-AU" sz="1200" spc="10" dirty="0">
                <a:solidFill>
                  <a:srgbClr val="B59B65"/>
                </a:solidFill>
                <a:latin typeface="Calibri"/>
                <a:cs typeface="Calibri"/>
              </a:rPr>
              <a:t>CERTIFIED</a:t>
            </a:r>
            <a:r>
              <a:rPr lang="en-AU" sz="1200" spc="-20" dirty="0">
                <a:solidFill>
                  <a:srgbClr val="B59B65"/>
                </a:solidFill>
                <a:latin typeface="Calibri"/>
                <a:cs typeface="Calibri"/>
              </a:rPr>
              <a:t> </a:t>
            </a:r>
            <a:r>
              <a:rPr lang="en-AU" sz="1200" spc="10" dirty="0">
                <a:solidFill>
                  <a:srgbClr val="B59B65"/>
                </a:solidFill>
                <a:latin typeface="Calibri"/>
                <a:cs typeface="Calibri"/>
              </a:rPr>
              <a:t>UNDER</a:t>
            </a:r>
            <a:r>
              <a:rPr lang="en-AU" sz="1200" spc="-70" dirty="0">
                <a:solidFill>
                  <a:srgbClr val="B59B65"/>
                </a:solidFill>
                <a:latin typeface="Calibri"/>
                <a:cs typeface="Calibri"/>
              </a:rPr>
              <a:t> </a:t>
            </a:r>
            <a:r>
              <a:rPr lang="en-AU" sz="1200" spc="10" dirty="0">
                <a:solidFill>
                  <a:srgbClr val="B59B65"/>
                </a:solidFill>
                <a:latin typeface="Calibri"/>
                <a:cs typeface="Calibri"/>
              </a:rPr>
              <a:t>THE</a:t>
            </a:r>
            <a:r>
              <a:rPr lang="en-AU" sz="1200" spc="-20" dirty="0">
                <a:solidFill>
                  <a:srgbClr val="B59B65"/>
                </a:solidFill>
                <a:latin typeface="Calibri"/>
                <a:cs typeface="Calibri"/>
              </a:rPr>
              <a:t> </a:t>
            </a:r>
            <a:r>
              <a:rPr lang="en-AU" sz="1200" dirty="0">
                <a:solidFill>
                  <a:srgbClr val="B59B65"/>
                </a:solidFill>
                <a:latin typeface="Calibri"/>
                <a:cs typeface="Calibri"/>
              </a:rPr>
              <a:t>COMPANY</a:t>
            </a:r>
            <a:r>
              <a:rPr lang="en-AU" sz="1200" spc="-20" dirty="0">
                <a:solidFill>
                  <a:srgbClr val="B59B65"/>
                </a:solidFill>
                <a:latin typeface="Calibri"/>
                <a:cs typeface="Calibri"/>
              </a:rPr>
              <a:t> </a:t>
            </a:r>
            <a:r>
              <a:rPr lang="en-AU" sz="1200" spc="30" dirty="0">
                <a:solidFill>
                  <a:srgbClr val="B59B65"/>
                </a:solidFill>
                <a:latin typeface="Calibri"/>
                <a:cs typeface="Calibri"/>
              </a:rPr>
              <a:t>SEAL</a:t>
            </a:r>
            <a:r>
              <a:rPr lang="en-AU" sz="1200" spc="-20" dirty="0">
                <a:solidFill>
                  <a:srgbClr val="B59B65"/>
                </a:solidFill>
                <a:latin typeface="Calibri"/>
                <a:cs typeface="Calibri"/>
              </a:rPr>
              <a:t> </a:t>
            </a:r>
            <a:r>
              <a:rPr lang="en-AU" sz="1200" spc="25" dirty="0">
                <a:solidFill>
                  <a:srgbClr val="B59B65"/>
                </a:solidFill>
                <a:latin typeface="Calibri"/>
                <a:cs typeface="Calibri"/>
              </a:rPr>
              <a:t>OF</a:t>
            </a:r>
            <a:r>
              <a:rPr lang="en-AU" sz="1200" spc="-20" dirty="0">
                <a:solidFill>
                  <a:srgbClr val="B59B65"/>
                </a:solidFill>
                <a:latin typeface="Calibri"/>
                <a:cs typeface="Calibri"/>
              </a:rPr>
              <a:t> </a:t>
            </a:r>
            <a:r>
              <a:rPr lang="en-AU" sz="1200" spc="-50" dirty="0">
                <a:solidFill>
                  <a:srgbClr val="B59B65"/>
                </a:solidFill>
                <a:latin typeface="Calibri"/>
                <a:cs typeface="Calibri"/>
              </a:rPr>
              <a:t>G&amp;M</a:t>
            </a:r>
            <a:r>
              <a:rPr lang="en-AU" sz="1200" spc="-20" dirty="0">
                <a:solidFill>
                  <a:srgbClr val="B59B65"/>
                </a:solidFill>
                <a:latin typeface="Calibri"/>
                <a:cs typeface="Calibri"/>
              </a:rPr>
              <a:t> </a:t>
            </a:r>
            <a:r>
              <a:rPr lang="en-AU" sz="1200" spc="10" dirty="0">
                <a:solidFill>
                  <a:srgbClr val="B59B65"/>
                </a:solidFill>
                <a:latin typeface="Calibri"/>
                <a:cs typeface="Calibri"/>
              </a:rPr>
              <a:t>COSMETICS</a:t>
            </a:r>
            <a:r>
              <a:rPr lang="en-AU" sz="1200" spc="-20" dirty="0">
                <a:solidFill>
                  <a:srgbClr val="B59B65"/>
                </a:solidFill>
                <a:latin typeface="Calibri"/>
                <a:cs typeface="Calibri"/>
              </a:rPr>
              <a:t> </a:t>
            </a:r>
            <a:r>
              <a:rPr lang="en-AU" sz="1200" spc="30" dirty="0">
                <a:solidFill>
                  <a:srgbClr val="B59B65"/>
                </a:solidFill>
                <a:latin typeface="Calibri"/>
                <a:cs typeface="Calibri"/>
              </a:rPr>
              <a:t>PTY</a:t>
            </a:r>
            <a:r>
              <a:rPr lang="en-AU" sz="1200" spc="-20" dirty="0">
                <a:solidFill>
                  <a:srgbClr val="B59B65"/>
                </a:solidFill>
                <a:latin typeface="Calibri"/>
                <a:cs typeface="Calibri"/>
              </a:rPr>
              <a:t> LTD. </a:t>
            </a:r>
            <a:endParaRPr lang="en-AU" sz="12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22400" y="5479030"/>
            <a:ext cx="2552700" cy="127419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100" spc="-45" dirty="0">
                <a:latin typeface="Arial" panose="020B0604020202020204" pitchFamily="34" charset="0"/>
                <a:cs typeface="Arial" panose="020B0604020202020204" pitchFamily="34" charset="0"/>
              </a:rPr>
              <a:t>G&amp;M </a:t>
            </a:r>
            <a:r>
              <a:rPr sz="1100" spc="10" dirty="0">
                <a:latin typeface="Arial" panose="020B0604020202020204" pitchFamily="34" charset="0"/>
                <a:cs typeface="Arial" panose="020B0604020202020204" pitchFamily="34" charset="0"/>
              </a:rPr>
              <a:t>COSMETICS </a:t>
            </a:r>
            <a:r>
              <a:rPr sz="1100" spc="30" dirty="0">
                <a:latin typeface="Arial" panose="020B0604020202020204" pitchFamily="34" charset="0"/>
                <a:cs typeface="Arial" panose="020B0604020202020204" pitchFamily="34" charset="0"/>
              </a:rPr>
              <a:t>PTY</a:t>
            </a:r>
            <a:r>
              <a:rPr sz="11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0" dirty="0">
                <a:latin typeface="Arial" panose="020B0604020202020204" pitchFamily="34" charset="0"/>
                <a:cs typeface="Arial" panose="020B0604020202020204" pitchFamily="34" charset="0"/>
              </a:rPr>
              <a:t>LIMITED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6100"/>
              </a:lnSpc>
            </a:pPr>
            <a:r>
              <a:rPr sz="1100" spc="10" dirty="0">
                <a:latin typeface="Arial" panose="020B0604020202020204" pitchFamily="34" charset="0"/>
                <a:cs typeface="Arial" panose="020B0604020202020204" pitchFamily="34" charset="0"/>
              </a:rPr>
              <a:t>TRADING </a:t>
            </a:r>
            <a:r>
              <a:rPr sz="1100" spc="3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sz="1100" spc="-45" dirty="0">
                <a:latin typeface="Arial" panose="020B0604020202020204" pitchFamily="34" charset="0"/>
                <a:cs typeface="Arial" panose="020B0604020202020204" pitchFamily="34" charset="0"/>
              </a:rPr>
              <a:t>G&amp;M </a:t>
            </a:r>
            <a:r>
              <a:rPr sz="1100" spc="10" dirty="0">
                <a:latin typeface="Arial" panose="020B0604020202020204" pitchFamily="34" charset="0"/>
                <a:cs typeface="Arial" panose="020B0604020202020204" pitchFamily="34" charset="0"/>
              </a:rPr>
              <a:t>AUSTRALIAN</a:t>
            </a:r>
            <a:r>
              <a:rPr sz="1100" spc="-1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10" dirty="0">
                <a:latin typeface="Arial" panose="020B0604020202020204" pitchFamily="34" charset="0"/>
                <a:cs typeface="Arial" panose="020B0604020202020204" pitchFamily="34" charset="0"/>
              </a:rPr>
              <a:t>COSMETICS  ABN </a:t>
            </a:r>
            <a:r>
              <a:rPr sz="1100" spc="0" dirty="0">
                <a:latin typeface="Arial" panose="020B0604020202020204" pitchFamily="34" charset="0"/>
                <a:cs typeface="Arial" panose="020B0604020202020204" pitchFamily="34" charset="0"/>
              </a:rPr>
              <a:t>74 075 349</a:t>
            </a:r>
            <a:r>
              <a:rPr sz="1100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0" dirty="0">
                <a:latin typeface="Arial" panose="020B0604020202020204" pitchFamily="34" charset="0"/>
                <a:cs typeface="Arial" panose="020B0604020202020204" pitchFamily="34" charset="0"/>
              </a:rPr>
              <a:t>165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350">
              <a:lnSpc>
                <a:spcPct val="106100"/>
              </a:lnSpc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6/2-14 </a:t>
            </a:r>
            <a:r>
              <a:rPr sz="1100" spc="0" dirty="0">
                <a:latin typeface="Arial" panose="020B0604020202020204" pitchFamily="34" charset="0"/>
                <a:cs typeface="Arial" panose="020B0604020202020204" pitchFamily="34" charset="0"/>
              </a:rPr>
              <a:t>ATKINSON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ROAD, </a:t>
            </a:r>
            <a:r>
              <a:rPr sz="1100" spc="-10" dirty="0">
                <a:latin typeface="Arial" panose="020B0604020202020204" pitchFamily="34" charset="0"/>
                <a:cs typeface="Arial" panose="020B0604020202020204" pitchFamily="34" charset="0"/>
              </a:rPr>
              <a:t>TAREN</a:t>
            </a:r>
            <a:r>
              <a:rPr sz="1100" spc="-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5" dirty="0">
                <a:latin typeface="Arial" panose="020B0604020202020204" pitchFamily="34" charset="0"/>
                <a:cs typeface="Arial" panose="020B0604020202020204" pitchFamily="34" charset="0"/>
              </a:rPr>
              <a:t>POINT 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NSW </a:t>
            </a:r>
            <a:r>
              <a:rPr sz="1100" spc="0" dirty="0">
                <a:latin typeface="Arial" panose="020B0604020202020204" pitchFamily="34" charset="0"/>
                <a:cs typeface="Arial" panose="020B0604020202020204" pitchFamily="34" charset="0"/>
              </a:rPr>
              <a:t>2229</a:t>
            </a:r>
            <a:r>
              <a:rPr sz="11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10" dirty="0">
                <a:latin typeface="Arial" panose="020B0604020202020204" pitchFamily="34" charset="0"/>
                <a:cs typeface="Arial" panose="020B0604020202020204" pitchFamily="34" charset="0"/>
              </a:rPr>
              <a:t>AUSTRALIA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(612) </a:t>
            </a:r>
            <a:r>
              <a:rPr sz="1100" spc="0" dirty="0">
                <a:latin typeface="Arial" panose="020B0604020202020204" pitchFamily="34" charset="0"/>
                <a:cs typeface="Arial" panose="020B0604020202020204" pitchFamily="34" charset="0"/>
              </a:rPr>
              <a:t>9540 3395 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100" spc="5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www.gandmcosmetics.com.au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8500" y="696439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/>
          <p:cNvSpPr/>
          <p:nvPr/>
        </p:nvSpPr>
        <p:spPr>
          <a:xfrm>
            <a:off x="9596624" y="696439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/>
          <p:cNvSpPr/>
          <p:nvPr/>
        </p:nvSpPr>
        <p:spPr>
          <a:xfrm>
            <a:off x="698500" y="6462114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/>
          <p:cNvSpPr/>
          <p:nvPr/>
        </p:nvSpPr>
        <p:spPr>
          <a:xfrm>
            <a:off x="850900" y="848839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ectangle 21"/>
          <p:cNvSpPr/>
          <p:nvPr/>
        </p:nvSpPr>
        <p:spPr>
          <a:xfrm>
            <a:off x="462100" y="450117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Rectangle 22"/>
          <p:cNvSpPr/>
          <p:nvPr/>
        </p:nvSpPr>
        <p:spPr>
          <a:xfrm>
            <a:off x="9452863" y="848839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9841663" y="450117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 24"/>
          <p:cNvSpPr/>
          <p:nvPr/>
        </p:nvSpPr>
        <p:spPr>
          <a:xfrm>
            <a:off x="462100" y="6707739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Rectangle 25"/>
          <p:cNvSpPr/>
          <p:nvPr/>
        </p:nvSpPr>
        <p:spPr>
          <a:xfrm>
            <a:off x="850900" y="6309714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Rectangle 26"/>
          <p:cNvSpPr/>
          <p:nvPr/>
        </p:nvSpPr>
        <p:spPr>
          <a:xfrm>
            <a:off x="9596624" y="6462114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Rectangle 27"/>
          <p:cNvSpPr/>
          <p:nvPr/>
        </p:nvSpPr>
        <p:spPr>
          <a:xfrm>
            <a:off x="9452863" y="6309714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9841663" y="6707739"/>
            <a:ext cx="388800" cy="396000"/>
          </a:xfrm>
          <a:prstGeom prst="rect">
            <a:avLst/>
          </a:prstGeom>
          <a:solidFill>
            <a:schemeClr val="bg1"/>
          </a:solidFill>
          <a:ln w="12700">
            <a:solidFill>
              <a:srgbClr val="B59B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D6E7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228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Bodoni MT Black</vt:lpstr>
      <vt:lpstr>Calibri</vt:lpstr>
      <vt:lpstr>Office Theme</vt:lpstr>
      <vt:lpstr>LETTER OF APPOINTMENT  085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E  R  T I F I C A T E    O F  A P P O I N T M E N T</dc:title>
  <dc:creator>Linda Coops</dc:creator>
  <cp:lastModifiedBy>GMReception</cp:lastModifiedBy>
  <cp:revision>37</cp:revision>
  <cp:lastPrinted>2020-09-10T03:53:46Z</cp:lastPrinted>
  <dcterms:created xsi:type="dcterms:W3CDTF">2018-04-06T02:52:16Z</dcterms:created>
  <dcterms:modified xsi:type="dcterms:W3CDTF">2022-02-22T00:22:32Z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2018-04-06T00:00:00Z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2018-04-06T00:00:00Z</vt:filetime>
  </property>
</Properties>
</file>