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3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37383-21E3-4B39-80FD-1226E3360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EC74B3-4133-478B-87E3-1406967A8C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D4215-C7F0-4317-B421-86141CBEB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A76-A6ED-4A95-BBB9-2ACD2A80DAD9}" type="datetimeFigureOut">
              <a:rPr lang="en-AU" smtClean="0"/>
              <a:t>16/06/2022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81FF6-076A-441A-B0F8-5113AC220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0EFEE-0FCC-4A65-909C-D85FB93EB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C8D5-27C3-42CF-9B6B-7156FFE89A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8564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8EA5-FB65-491B-8D4E-6ED41D639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4D3FF-13CE-4440-ABD2-1FB1B81BB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2FB19-99B2-4FE4-A46D-8E5948E0B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A76-A6ED-4A95-BBB9-2ACD2A80DAD9}" type="datetimeFigureOut">
              <a:rPr lang="en-AU" smtClean="0"/>
              <a:t>16/06/2022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BBF2-7346-461D-A659-AAF9118F6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F2406-B83B-4809-9117-9D2AFF34B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C8D5-27C3-42CF-9B6B-7156FFE89A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259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DFA74E-FC17-449B-892B-4D3331D4B4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3B92BA-4885-4655-B220-556BF9E84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56C41-E0F9-4D1F-86A5-A095D528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A76-A6ED-4A95-BBB9-2ACD2A80DAD9}" type="datetimeFigureOut">
              <a:rPr lang="en-AU" smtClean="0"/>
              <a:t>16/06/2022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03F83-5BFA-425E-A7BC-3DCB4DD30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1062B-11D8-493C-8265-A2088CD26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C8D5-27C3-42CF-9B6B-7156FFE89A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712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BF58E-D8C2-4075-8DEF-D780CA111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50A35-337C-4358-9A3B-79BE2DA3C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DC718-1695-432F-B18A-875F68C7D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A76-A6ED-4A95-BBB9-2ACD2A80DAD9}" type="datetimeFigureOut">
              <a:rPr lang="en-AU" smtClean="0"/>
              <a:t>16/06/2022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1E6E0-3D36-457E-A5CF-FC84CA5B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422E7-90EE-4EA2-A282-E9B93893D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C8D5-27C3-42CF-9B6B-7156FFE89A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291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4CF24-0273-45CE-B7EB-ECD471AD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53CF0-E753-435E-8F81-686866D58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9C981-ADDC-4A04-8256-19B1C396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A76-A6ED-4A95-BBB9-2ACD2A80DAD9}" type="datetimeFigureOut">
              <a:rPr lang="en-AU" smtClean="0"/>
              <a:t>16/06/2022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AE32E-37E4-4EDB-9768-CBA074639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4EF10-16AA-4452-BF88-B61BF6285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C8D5-27C3-42CF-9B6B-7156FFE89A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901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8F1EB-D9A1-4015-8758-211506F1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65A55-5CB2-4A43-BB7B-7C819CA805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F443C8-AE19-4207-BB34-EE3CE3FF8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DD5B2-EC75-47BF-8D47-1EA9BDBB2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A76-A6ED-4A95-BBB9-2ACD2A80DAD9}" type="datetimeFigureOut">
              <a:rPr lang="en-AU" smtClean="0"/>
              <a:t>16/06/2022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43C53-387F-40FF-B6EE-3E5B29C2E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0E4EAA-5B3E-4FB4-9A53-96F5F1EC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C8D5-27C3-42CF-9B6B-7156FFE89A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5258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D789D-354F-4194-8341-BEA1A9473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8630D-C9F2-49A1-B6BE-A7A182418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DF30D7-17A0-4C4A-A165-60004A6A2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9DD5DD-0150-49E3-A16C-D675A84530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FFC5E0-DB2E-4FF4-A5F9-E84088D88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CA3700-7D20-435E-970E-DA56A436A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A76-A6ED-4A95-BBB9-2ACD2A80DAD9}" type="datetimeFigureOut">
              <a:rPr lang="en-AU" smtClean="0"/>
              <a:t>16/06/2022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7D2D9F-D945-4738-9FC9-0B1B1ED1F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DCF4F0-A48F-4E47-B531-175704B6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C8D5-27C3-42CF-9B6B-7156FFE89A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140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E69E8-C0CF-4473-B0D6-C037900AF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3A3FE0-75D5-4F56-8B2A-2B9A3C94A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A76-A6ED-4A95-BBB9-2ACD2A80DAD9}" type="datetimeFigureOut">
              <a:rPr lang="en-AU" smtClean="0"/>
              <a:t>16/06/2022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CFD6D3-6710-49D1-9CB0-2F2FFAC2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AA75B-C462-4577-8D09-4C6C19C6E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C8D5-27C3-42CF-9B6B-7156FFE89A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88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F22DFC-5422-4A0F-AB3A-C8843AFE5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A76-A6ED-4A95-BBB9-2ACD2A80DAD9}" type="datetimeFigureOut">
              <a:rPr lang="en-AU" smtClean="0"/>
              <a:t>16/06/2022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26D85D-3A8B-406E-8F8A-2F4A1A8BF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C1F3C-2068-4FA9-9EAF-4C26BDA34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C8D5-27C3-42CF-9B6B-7156FFE89A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916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A76BE-8A4E-4D91-854F-914C1410D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32311-2E41-4190-AFFA-A7CB87BAE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A2DE3-B004-48A6-B78A-390561EFB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6C9141-DB1A-421D-B9FF-FB15A5934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A76-A6ED-4A95-BBB9-2ACD2A80DAD9}" type="datetimeFigureOut">
              <a:rPr lang="en-AU" smtClean="0"/>
              <a:t>16/06/2022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98555-6523-4ADD-A6D5-BBD0ABF2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1B8D62-BBD9-45D3-A529-804DD26A5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C8D5-27C3-42CF-9B6B-7156FFE89A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236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CB30D-D4B5-40D2-87AA-537FF686A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0FCA6B-5574-444D-8F5B-5D4B49548A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70BC2-54DF-4549-99C0-65FA491B6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058C9-34DB-4F54-B012-5906CA87E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A76-A6ED-4A95-BBB9-2ACD2A80DAD9}" type="datetimeFigureOut">
              <a:rPr lang="en-AU" smtClean="0"/>
              <a:t>16/06/2022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F77CE3-FE9B-4973-B79A-934C98C08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F5E418-CE2C-4AEB-AC95-6BC1F5829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C8D5-27C3-42CF-9B6B-7156FFE89A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894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D7846B-510E-4414-8B84-F64CECEC9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73BD7-5EA4-457A-9DFE-8B58E796F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E9C41-8EAD-41F6-B344-011C44398C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AFA76-A6ED-4A95-BBB9-2ACD2A80DAD9}" type="datetimeFigureOut">
              <a:rPr lang="en-AU" smtClean="0"/>
              <a:t>16/06/2022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17788-154A-49B4-B107-8A9B675CD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16FB9-403C-4FB6-872C-26AAD9940E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8C8D5-27C3-42CF-9B6B-7156FFE89A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619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9F5139A-2631-4E45-A620-B864C9858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848" y="59151"/>
            <a:ext cx="3274426" cy="1851298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2938879-9B0B-4C0F-94EE-BC81AF77F3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1" t="36999" r="85131" b="54941"/>
          <a:stretch/>
        </p:blipFill>
        <p:spPr>
          <a:xfrm>
            <a:off x="0" y="6123152"/>
            <a:ext cx="12192000" cy="820088"/>
          </a:xfrm>
          <a:prstGeom prst="rect">
            <a:avLst/>
          </a:prstGeom>
        </p:spPr>
      </p:pic>
      <p:pic>
        <p:nvPicPr>
          <p:cNvPr id="9" name="Picture 8" descr="A close-up of a microscope&#10;&#10;Description automatically generated with medium confidence">
            <a:extLst>
              <a:ext uri="{FF2B5EF4-FFF2-40B4-BE49-F238E27FC236}">
                <a16:creationId xmlns:a16="http://schemas.microsoft.com/office/drawing/2014/main" id="{74C9D7B1-62FE-4753-BC3A-0FC9440B1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802" y="1268124"/>
            <a:ext cx="2027523" cy="2477443"/>
          </a:xfrm>
          <a:prstGeom prst="rect">
            <a:avLst/>
          </a:prstGeom>
        </p:spPr>
      </p:pic>
      <p:pic>
        <p:nvPicPr>
          <p:cNvPr id="10" name="Picture 9" descr="A picture containing appliance, cup, iron, plastic&#10;&#10;Description automatically generated">
            <a:extLst>
              <a:ext uri="{FF2B5EF4-FFF2-40B4-BE49-F238E27FC236}">
                <a16:creationId xmlns:a16="http://schemas.microsoft.com/office/drawing/2014/main" id="{280EB848-E13A-4626-9055-B3997F803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04" y="3215021"/>
            <a:ext cx="2064197" cy="20641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D9EE30-012C-4888-BEB2-87632AC463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5848" y="1910449"/>
            <a:ext cx="3661631" cy="17591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E02A39-1732-468A-BE9F-0E456308179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9414"/>
          <a:stretch/>
        </p:blipFill>
        <p:spPr>
          <a:xfrm>
            <a:off x="1660909" y="4005367"/>
            <a:ext cx="1037716" cy="18667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621242A-9645-4FC3-8DDB-4B775EF5FA3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3" t="18036" r="10217" b="16679"/>
          <a:stretch/>
        </p:blipFill>
        <p:spPr>
          <a:xfrm>
            <a:off x="7977181" y="351491"/>
            <a:ext cx="3274427" cy="2282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 descr="Diagram&#10;&#10;Description automatically generated">
            <a:extLst>
              <a:ext uri="{FF2B5EF4-FFF2-40B4-BE49-F238E27FC236}">
                <a16:creationId xmlns:a16="http://schemas.microsoft.com/office/drawing/2014/main" id="{F1C2A8D7-90D3-4243-870E-FD9C367989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4893" y="3619853"/>
            <a:ext cx="4481181" cy="20641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6BE3AB8-12E7-4FDA-8E1D-2EE01DFF97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1912" y="2986874"/>
            <a:ext cx="3274427" cy="2697176"/>
          </a:xfrm>
          <a:prstGeom prst="rect">
            <a:avLst/>
          </a:prstGeom>
        </p:spPr>
      </p:pic>
      <p:sp>
        <p:nvSpPr>
          <p:cNvPr id="18" name="Explosion: 14 Points 17">
            <a:extLst>
              <a:ext uri="{FF2B5EF4-FFF2-40B4-BE49-F238E27FC236}">
                <a16:creationId xmlns:a16="http://schemas.microsoft.com/office/drawing/2014/main" id="{C09A9EE3-E3FB-431F-A78D-C7D863E41AE0}"/>
              </a:ext>
            </a:extLst>
          </p:cNvPr>
          <p:cNvSpPr/>
          <p:nvPr/>
        </p:nvSpPr>
        <p:spPr>
          <a:xfrm>
            <a:off x="109329" y="59150"/>
            <a:ext cx="2960499" cy="2927723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/>
              <a:t>COMING SOON</a:t>
            </a:r>
          </a:p>
        </p:txBody>
      </p:sp>
      <p:pic>
        <p:nvPicPr>
          <p:cNvPr id="6" name="Picture 5" descr="Pie chart&#10;&#10;Description automatically generated with medium confidence">
            <a:extLst>
              <a:ext uri="{FF2B5EF4-FFF2-40B4-BE49-F238E27FC236}">
                <a16:creationId xmlns:a16="http://schemas.microsoft.com/office/drawing/2014/main" id="{20857075-9985-4F9C-8AD0-7AA99E3F0F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56" y="6207071"/>
            <a:ext cx="1913212" cy="650929"/>
          </a:xfrm>
          <a:prstGeom prst="rect">
            <a:avLst/>
          </a:prstGeom>
        </p:spPr>
      </p:pic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500FC61F-29CE-4971-8FDB-AE8242F7E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909" y="6248072"/>
            <a:ext cx="2025833" cy="60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30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Adams, Brett</dc:creator>
  <cp:lastModifiedBy>Craig Smith</cp:lastModifiedBy>
  <cp:revision>3</cp:revision>
  <dcterms:created xsi:type="dcterms:W3CDTF">2022-03-24T04:06:55Z</dcterms:created>
  <dcterms:modified xsi:type="dcterms:W3CDTF">2022-06-16T00:06:36Z</dcterms:modified>
</cp:coreProperties>
</file>