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74"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35" autoAdjust="0"/>
    <p:restoredTop sz="94660"/>
  </p:normalViewPr>
  <p:slideViewPr>
    <p:cSldViewPr snapToGrid="0">
      <p:cViewPr varScale="1">
        <p:scale>
          <a:sx n="63" d="100"/>
          <a:sy n="63" d="100"/>
        </p:scale>
        <p:origin x="732" y="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7"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el Axford" userId="2b6f0437-5c50-42db-9062-2dce4c02fc82" providerId="ADAL" clId="{2B99360E-13BF-41D7-85E8-7FB97B9167D0}"/>
    <pc:docChg chg="modSld">
      <pc:chgData name="Mel Axford" userId="2b6f0437-5c50-42db-9062-2dce4c02fc82" providerId="ADAL" clId="{2B99360E-13BF-41D7-85E8-7FB97B9167D0}" dt="2022-03-09T22:53:36.861" v="1" actId="20577"/>
      <pc:docMkLst>
        <pc:docMk/>
      </pc:docMkLst>
      <pc:sldChg chg="modSp mod">
        <pc:chgData name="Mel Axford" userId="2b6f0437-5c50-42db-9062-2dce4c02fc82" providerId="ADAL" clId="{2B99360E-13BF-41D7-85E8-7FB97B9167D0}" dt="2022-03-09T22:53:36.861" v="1" actId="20577"/>
        <pc:sldMkLst>
          <pc:docMk/>
          <pc:sldMk cId="760276310" sldId="274"/>
        </pc:sldMkLst>
        <pc:spChg chg="mod">
          <ac:chgData name="Mel Axford" userId="2b6f0437-5c50-42db-9062-2dce4c02fc82" providerId="ADAL" clId="{2B99360E-13BF-41D7-85E8-7FB97B9167D0}" dt="2022-03-09T22:53:21.048" v="0" actId="20577"/>
          <ac:spMkLst>
            <pc:docMk/>
            <pc:sldMk cId="760276310" sldId="274"/>
            <ac:spMk id="4" creationId="{99732C75-49F7-4555-B94D-F2CADF001F65}"/>
          </ac:spMkLst>
        </pc:spChg>
        <pc:spChg chg="mod">
          <ac:chgData name="Mel Axford" userId="2b6f0437-5c50-42db-9062-2dce4c02fc82" providerId="ADAL" clId="{2B99360E-13BF-41D7-85E8-7FB97B9167D0}" dt="2022-03-09T22:53:36.861" v="1" actId="20577"/>
          <ac:spMkLst>
            <pc:docMk/>
            <pc:sldMk cId="760276310" sldId="274"/>
            <ac:spMk id="8" creationId="{A361899E-D1A0-4C47-A13C-72FC599BA8CC}"/>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36D634-AD9C-466A-8098-B6B346406F0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AU"/>
          </a:p>
        </p:txBody>
      </p:sp>
      <p:sp>
        <p:nvSpPr>
          <p:cNvPr id="3" name="Subtitle 2">
            <a:extLst>
              <a:ext uri="{FF2B5EF4-FFF2-40B4-BE49-F238E27FC236}">
                <a16:creationId xmlns:a16="http://schemas.microsoft.com/office/drawing/2014/main" id="{F29758DF-531B-4C58-BC6B-C932F2BB3FD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AU"/>
          </a:p>
        </p:txBody>
      </p:sp>
      <p:sp>
        <p:nvSpPr>
          <p:cNvPr id="4" name="Date Placeholder 3">
            <a:extLst>
              <a:ext uri="{FF2B5EF4-FFF2-40B4-BE49-F238E27FC236}">
                <a16:creationId xmlns:a16="http://schemas.microsoft.com/office/drawing/2014/main" id="{930B4A16-C476-44C2-9960-A32746A75A8D}"/>
              </a:ext>
            </a:extLst>
          </p:cNvPr>
          <p:cNvSpPr>
            <a:spLocks noGrp="1"/>
          </p:cNvSpPr>
          <p:nvPr>
            <p:ph type="dt" sz="half" idx="10"/>
          </p:nvPr>
        </p:nvSpPr>
        <p:spPr/>
        <p:txBody>
          <a:bodyPr/>
          <a:lstStyle/>
          <a:p>
            <a:fld id="{26523923-490F-4C5E-B436-D927B5FBD9F3}" type="datetimeFigureOut">
              <a:rPr lang="en-AU" smtClean="0"/>
              <a:t>10/03/2022</a:t>
            </a:fld>
            <a:endParaRPr lang="en-AU"/>
          </a:p>
        </p:txBody>
      </p:sp>
      <p:sp>
        <p:nvSpPr>
          <p:cNvPr id="5" name="Footer Placeholder 4">
            <a:extLst>
              <a:ext uri="{FF2B5EF4-FFF2-40B4-BE49-F238E27FC236}">
                <a16:creationId xmlns:a16="http://schemas.microsoft.com/office/drawing/2014/main" id="{1E70A000-6F3F-4118-9255-1750A881D179}"/>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070037CF-2C82-488C-8EE6-7C550A691C0D}"/>
              </a:ext>
            </a:extLst>
          </p:cNvPr>
          <p:cNvSpPr>
            <a:spLocks noGrp="1"/>
          </p:cNvSpPr>
          <p:nvPr>
            <p:ph type="sldNum" sz="quarter" idx="12"/>
          </p:nvPr>
        </p:nvSpPr>
        <p:spPr/>
        <p:txBody>
          <a:bodyPr/>
          <a:lstStyle/>
          <a:p>
            <a:fld id="{823F72D4-DE71-4CAA-AED4-6EEB23B33D2D}" type="slidenum">
              <a:rPr lang="en-AU" smtClean="0"/>
              <a:t>‹#›</a:t>
            </a:fld>
            <a:endParaRPr lang="en-AU"/>
          </a:p>
        </p:txBody>
      </p:sp>
    </p:spTree>
    <p:extLst>
      <p:ext uri="{BB962C8B-B14F-4D97-AF65-F5344CB8AC3E}">
        <p14:creationId xmlns:p14="http://schemas.microsoft.com/office/powerpoint/2010/main" val="1204804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9BD012-AE4F-4430-9162-53B4D008D70E}"/>
              </a:ext>
            </a:extLst>
          </p:cNvPr>
          <p:cNvSpPr>
            <a:spLocks noGrp="1"/>
          </p:cNvSpPr>
          <p:nvPr>
            <p:ph type="title"/>
          </p:nvPr>
        </p:nvSpPr>
        <p:spPr/>
        <p:txBody>
          <a:bodyPr/>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984479CC-8A93-41E4-8610-50D218CC1C2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302B880D-E2F9-48DD-859B-0A93951E19C6}"/>
              </a:ext>
            </a:extLst>
          </p:cNvPr>
          <p:cNvSpPr>
            <a:spLocks noGrp="1"/>
          </p:cNvSpPr>
          <p:nvPr>
            <p:ph type="dt" sz="half" idx="10"/>
          </p:nvPr>
        </p:nvSpPr>
        <p:spPr/>
        <p:txBody>
          <a:bodyPr/>
          <a:lstStyle/>
          <a:p>
            <a:fld id="{26523923-490F-4C5E-B436-D927B5FBD9F3}" type="datetimeFigureOut">
              <a:rPr lang="en-AU" smtClean="0"/>
              <a:t>10/03/2022</a:t>
            </a:fld>
            <a:endParaRPr lang="en-AU"/>
          </a:p>
        </p:txBody>
      </p:sp>
      <p:sp>
        <p:nvSpPr>
          <p:cNvPr id="5" name="Footer Placeholder 4">
            <a:extLst>
              <a:ext uri="{FF2B5EF4-FFF2-40B4-BE49-F238E27FC236}">
                <a16:creationId xmlns:a16="http://schemas.microsoft.com/office/drawing/2014/main" id="{FCA8A49D-29D6-45F2-96CA-308BC3101BB3}"/>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C9E4930A-B513-43A8-95A4-DB3D426CB2C3}"/>
              </a:ext>
            </a:extLst>
          </p:cNvPr>
          <p:cNvSpPr>
            <a:spLocks noGrp="1"/>
          </p:cNvSpPr>
          <p:nvPr>
            <p:ph type="sldNum" sz="quarter" idx="12"/>
          </p:nvPr>
        </p:nvSpPr>
        <p:spPr/>
        <p:txBody>
          <a:bodyPr/>
          <a:lstStyle/>
          <a:p>
            <a:fld id="{823F72D4-DE71-4CAA-AED4-6EEB23B33D2D}" type="slidenum">
              <a:rPr lang="en-AU" smtClean="0"/>
              <a:t>‹#›</a:t>
            </a:fld>
            <a:endParaRPr lang="en-AU"/>
          </a:p>
        </p:txBody>
      </p:sp>
    </p:spTree>
    <p:extLst>
      <p:ext uri="{BB962C8B-B14F-4D97-AF65-F5344CB8AC3E}">
        <p14:creationId xmlns:p14="http://schemas.microsoft.com/office/powerpoint/2010/main" val="33818094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FB204E5-F371-4922-8EF7-E68C9C014DBD}"/>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58B16A8B-4112-49A3-9D3E-2D5B3C5E5C7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E0E428E7-8AE0-4F1F-9A53-2268DA52EFF1}"/>
              </a:ext>
            </a:extLst>
          </p:cNvPr>
          <p:cNvSpPr>
            <a:spLocks noGrp="1"/>
          </p:cNvSpPr>
          <p:nvPr>
            <p:ph type="dt" sz="half" idx="10"/>
          </p:nvPr>
        </p:nvSpPr>
        <p:spPr/>
        <p:txBody>
          <a:bodyPr/>
          <a:lstStyle/>
          <a:p>
            <a:fld id="{26523923-490F-4C5E-B436-D927B5FBD9F3}" type="datetimeFigureOut">
              <a:rPr lang="en-AU" smtClean="0"/>
              <a:t>10/03/2022</a:t>
            </a:fld>
            <a:endParaRPr lang="en-AU"/>
          </a:p>
        </p:txBody>
      </p:sp>
      <p:sp>
        <p:nvSpPr>
          <p:cNvPr id="5" name="Footer Placeholder 4">
            <a:extLst>
              <a:ext uri="{FF2B5EF4-FFF2-40B4-BE49-F238E27FC236}">
                <a16:creationId xmlns:a16="http://schemas.microsoft.com/office/drawing/2014/main" id="{8278D392-970B-4319-B99E-34E2A9D64663}"/>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BC104A77-473E-424C-8013-56D64B4A5383}"/>
              </a:ext>
            </a:extLst>
          </p:cNvPr>
          <p:cNvSpPr>
            <a:spLocks noGrp="1"/>
          </p:cNvSpPr>
          <p:nvPr>
            <p:ph type="sldNum" sz="quarter" idx="12"/>
          </p:nvPr>
        </p:nvSpPr>
        <p:spPr/>
        <p:txBody>
          <a:bodyPr/>
          <a:lstStyle/>
          <a:p>
            <a:fld id="{823F72D4-DE71-4CAA-AED4-6EEB23B33D2D}" type="slidenum">
              <a:rPr lang="en-AU" smtClean="0"/>
              <a:t>‹#›</a:t>
            </a:fld>
            <a:endParaRPr lang="en-AU"/>
          </a:p>
        </p:txBody>
      </p:sp>
    </p:spTree>
    <p:extLst>
      <p:ext uri="{BB962C8B-B14F-4D97-AF65-F5344CB8AC3E}">
        <p14:creationId xmlns:p14="http://schemas.microsoft.com/office/powerpoint/2010/main" val="12998219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B50891-6317-461D-B08F-66DC42D67CE1}"/>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F3EC1A04-CCB5-4942-AE5B-42A23A67436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CB21DE30-740B-4954-A896-3098CD541912}"/>
              </a:ext>
            </a:extLst>
          </p:cNvPr>
          <p:cNvSpPr>
            <a:spLocks noGrp="1"/>
          </p:cNvSpPr>
          <p:nvPr>
            <p:ph type="dt" sz="half" idx="10"/>
          </p:nvPr>
        </p:nvSpPr>
        <p:spPr/>
        <p:txBody>
          <a:bodyPr/>
          <a:lstStyle/>
          <a:p>
            <a:fld id="{26523923-490F-4C5E-B436-D927B5FBD9F3}" type="datetimeFigureOut">
              <a:rPr lang="en-AU" smtClean="0"/>
              <a:t>10/03/2022</a:t>
            </a:fld>
            <a:endParaRPr lang="en-AU"/>
          </a:p>
        </p:txBody>
      </p:sp>
      <p:sp>
        <p:nvSpPr>
          <p:cNvPr id="5" name="Footer Placeholder 4">
            <a:extLst>
              <a:ext uri="{FF2B5EF4-FFF2-40B4-BE49-F238E27FC236}">
                <a16:creationId xmlns:a16="http://schemas.microsoft.com/office/drawing/2014/main" id="{0441E320-986F-46FF-9EA4-7DC1D4B92897}"/>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0E013BCD-2D8C-4BB9-93D3-62E744250496}"/>
              </a:ext>
            </a:extLst>
          </p:cNvPr>
          <p:cNvSpPr>
            <a:spLocks noGrp="1"/>
          </p:cNvSpPr>
          <p:nvPr>
            <p:ph type="sldNum" sz="quarter" idx="12"/>
          </p:nvPr>
        </p:nvSpPr>
        <p:spPr/>
        <p:txBody>
          <a:bodyPr/>
          <a:lstStyle/>
          <a:p>
            <a:fld id="{823F72D4-DE71-4CAA-AED4-6EEB23B33D2D}" type="slidenum">
              <a:rPr lang="en-AU" smtClean="0"/>
              <a:t>‹#›</a:t>
            </a:fld>
            <a:endParaRPr lang="en-AU"/>
          </a:p>
        </p:txBody>
      </p:sp>
    </p:spTree>
    <p:extLst>
      <p:ext uri="{BB962C8B-B14F-4D97-AF65-F5344CB8AC3E}">
        <p14:creationId xmlns:p14="http://schemas.microsoft.com/office/powerpoint/2010/main" val="13957885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6B11A8-B2CD-44DC-BAB0-D1E591EB798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AU"/>
          </a:p>
        </p:txBody>
      </p:sp>
      <p:sp>
        <p:nvSpPr>
          <p:cNvPr id="3" name="Text Placeholder 2">
            <a:extLst>
              <a:ext uri="{FF2B5EF4-FFF2-40B4-BE49-F238E27FC236}">
                <a16:creationId xmlns:a16="http://schemas.microsoft.com/office/drawing/2014/main" id="{8AEFDB17-DF8D-4DE8-A2DA-1F3F36FD705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5825261-FC2E-4299-BAAF-CD59D31BCBCD}"/>
              </a:ext>
            </a:extLst>
          </p:cNvPr>
          <p:cNvSpPr>
            <a:spLocks noGrp="1"/>
          </p:cNvSpPr>
          <p:nvPr>
            <p:ph type="dt" sz="half" idx="10"/>
          </p:nvPr>
        </p:nvSpPr>
        <p:spPr/>
        <p:txBody>
          <a:bodyPr/>
          <a:lstStyle/>
          <a:p>
            <a:fld id="{26523923-490F-4C5E-B436-D927B5FBD9F3}" type="datetimeFigureOut">
              <a:rPr lang="en-AU" smtClean="0"/>
              <a:t>10/03/2022</a:t>
            </a:fld>
            <a:endParaRPr lang="en-AU"/>
          </a:p>
        </p:txBody>
      </p:sp>
      <p:sp>
        <p:nvSpPr>
          <p:cNvPr id="5" name="Footer Placeholder 4">
            <a:extLst>
              <a:ext uri="{FF2B5EF4-FFF2-40B4-BE49-F238E27FC236}">
                <a16:creationId xmlns:a16="http://schemas.microsoft.com/office/drawing/2014/main" id="{21B24715-DA23-4DCB-AB76-5ED218316085}"/>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21442963-FC23-4891-AEC1-9875029AC649}"/>
              </a:ext>
            </a:extLst>
          </p:cNvPr>
          <p:cNvSpPr>
            <a:spLocks noGrp="1"/>
          </p:cNvSpPr>
          <p:nvPr>
            <p:ph type="sldNum" sz="quarter" idx="12"/>
          </p:nvPr>
        </p:nvSpPr>
        <p:spPr/>
        <p:txBody>
          <a:bodyPr/>
          <a:lstStyle/>
          <a:p>
            <a:fld id="{823F72D4-DE71-4CAA-AED4-6EEB23B33D2D}" type="slidenum">
              <a:rPr lang="en-AU" smtClean="0"/>
              <a:t>‹#›</a:t>
            </a:fld>
            <a:endParaRPr lang="en-AU"/>
          </a:p>
        </p:txBody>
      </p:sp>
    </p:spTree>
    <p:extLst>
      <p:ext uri="{BB962C8B-B14F-4D97-AF65-F5344CB8AC3E}">
        <p14:creationId xmlns:p14="http://schemas.microsoft.com/office/powerpoint/2010/main" val="27937912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CB6710-33E6-4A38-9061-30876970740B}"/>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156D541F-B703-4C3A-9F49-A6A02D60349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a:extLst>
              <a:ext uri="{FF2B5EF4-FFF2-40B4-BE49-F238E27FC236}">
                <a16:creationId xmlns:a16="http://schemas.microsoft.com/office/drawing/2014/main" id="{61BEC99D-8081-46E1-BD0E-D163825A433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Date Placeholder 4">
            <a:extLst>
              <a:ext uri="{FF2B5EF4-FFF2-40B4-BE49-F238E27FC236}">
                <a16:creationId xmlns:a16="http://schemas.microsoft.com/office/drawing/2014/main" id="{F63DEF82-C0F0-40B7-9F35-7E0CB4AEF595}"/>
              </a:ext>
            </a:extLst>
          </p:cNvPr>
          <p:cNvSpPr>
            <a:spLocks noGrp="1"/>
          </p:cNvSpPr>
          <p:nvPr>
            <p:ph type="dt" sz="half" idx="10"/>
          </p:nvPr>
        </p:nvSpPr>
        <p:spPr/>
        <p:txBody>
          <a:bodyPr/>
          <a:lstStyle/>
          <a:p>
            <a:fld id="{26523923-490F-4C5E-B436-D927B5FBD9F3}" type="datetimeFigureOut">
              <a:rPr lang="en-AU" smtClean="0"/>
              <a:t>10/03/2022</a:t>
            </a:fld>
            <a:endParaRPr lang="en-AU"/>
          </a:p>
        </p:txBody>
      </p:sp>
      <p:sp>
        <p:nvSpPr>
          <p:cNvPr id="6" name="Footer Placeholder 5">
            <a:extLst>
              <a:ext uri="{FF2B5EF4-FFF2-40B4-BE49-F238E27FC236}">
                <a16:creationId xmlns:a16="http://schemas.microsoft.com/office/drawing/2014/main" id="{05F3A9F7-A1E3-44B4-B0AE-F0EC64A9498C}"/>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1D4BCBC3-D172-416F-937B-7CB14F0E5EDB}"/>
              </a:ext>
            </a:extLst>
          </p:cNvPr>
          <p:cNvSpPr>
            <a:spLocks noGrp="1"/>
          </p:cNvSpPr>
          <p:nvPr>
            <p:ph type="sldNum" sz="quarter" idx="12"/>
          </p:nvPr>
        </p:nvSpPr>
        <p:spPr/>
        <p:txBody>
          <a:bodyPr/>
          <a:lstStyle/>
          <a:p>
            <a:fld id="{823F72D4-DE71-4CAA-AED4-6EEB23B33D2D}" type="slidenum">
              <a:rPr lang="en-AU" smtClean="0"/>
              <a:t>‹#›</a:t>
            </a:fld>
            <a:endParaRPr lang="en-AU"/>
          </a:p>
        </p:txBody>
      </p:sp>
    </p:spTree>
    <p:extLst>
      <p:ext uri="{BB962C8B-B14F-4D97-AF65-F5344CB8AC3E}">
        <p14:creationId xmlns:p14="http://schemas.microsoft.com/office/powerpoint/2010/main" val="3364798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EF20FB-5F73-4AF9-A773-2A6A122EA4C6}"/>
              </a:ext>
            </a:extLst>
          </p:cNvPr>
          <p:cNvSpPr>
            <a:spLocks noGrp="1"/>
          </p:cNvSpPr>
          <p:nvPr>
            <p:ph type="title"/>
          </p:nvPr>
        </p:nvSpPr>
        <p:spPr>
          <a:xfrm>
            <a:off x="839788" y="365125"/>
            <a:ext cx="10515600" cy="1325563"/>
          </a:xfrm>
        </p:spPr>
        <p:txBody>
          <a:bodyPr/>
          <a:lstStyle/>
          <a:p>
            <a:r>
              <a:rPr lang="en-US"/>
              <a:t>Click to edit Master title style</a:t>
            </a:r>
            <a:endParaRPr lang="en-AU"/>
          </a:p>
        </p:txBody>
      </p:sp>
      <p:sp>
        <p:nvSpPr>
          <p:cNvPr id="3" name="Text Placeholder 2">
            <a:extLst>
              <a:ext uri="{FF2B5EF4-FFF2-40B4-BE49-F238E27FC236}">
                <a16:creationId xmlns:a16="http://schemas.microsoft.com/office/drawing/2014/main" id="{39A23722-F473-4A8E-9A8B-B1843B5B627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073BF8F-6519-4742-B436-9A3040743EE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a:extLst>
              <a:ext uri="{FF2B5EF4-FFF2-40B4-BE49-F238E27FC236}">
                <a16:creationId xmlns:a16="http://schemas.microsoft.com/office/drawing/2014/main" id="{08C99841-9CC0-4266-B6B1-58A6F4CCF8F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2FCCE64-ED87-4DD7-A592-E2F1758819B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Date Placeholder 6">
            <a:extLst>
              <a:ext uri="{FF2B5EF4-FFF2-40B4-BE49-F238E27FC236}">
                <a16:creationId xmlns:a16="http://schemas.microsoft.com/office/drawing/2014/main" id="{3EEE9E2A-282D-46F6-8FE5-0B228A41CA77}"/>
              </a:ext>
            </a:extLst>
          </p:cNvPr>
          <p:cNvSpPr>
            <a:spLocks noGrp="1"/>
          </p:cNvSpPr>
          <p:nvPr>
            <p:ph type="dt" sz="half" idx="10"/>
          </p:nvPr>
        </p:nvSpPr>
        <p:spPr/>
        <p:txBody>
          <a:bodyPr/>
          <a:lstStyle/>
          <a:p>
            <a:fld id="{26523923-490F-4C5E-B436-D927B5FBD9F3}" type="datetimeFigureOut">
              <a:rPr lang="en-AU" smtClean="0"/>
              <a:t>10/03/2022</a:t>
            </a:fld>
            <a:endParaRPr lang="en-AU"/>
          </a:p>
        </p:txBody>
      </p:sp>
      <p:sp>
        <p:nvSpPr>
          <p:cNvPr id="8" name="Footer Placeholder 7">
            <a:extLst>
              <a:ext uri="{FF2B5EF4-FFF2-40B4-BE49-F238E27FC236}">
                <a16:creationId xmlns:a16="http://schemas.microsoft.com/office/drawing/2014/main" id="{6A319EED-C931-4E68-BC8B-D292D57B9B9C}"/>
              </a:ext>
            </a:extLst>
          </p:cNvPr>
          <p:cNvSpPr>
            <a:spLocks noGrp="1"/>
          </p:cNvSpPr>
          <p:nvPr>
            <p:ph type="ftr" sz="quarter" idx="11"/>
          </p:nvPr>
        </p:nvSpPr>
        <p:spPr/>
        <p:txBody>
          <a:bodyPr/>
          <a:lstStyle/>
          <a:p>
            <a:endParaRPr lang="en-AU"/>
          </a:p>
        </p:txBody>
      </p:sp>
      <p:sp>
        <p:nvSpPr>
          <p:cNvPr id="9" name="Slide Number Placeholder 8">
            <a:extLst>
              <a:ext uri="{FF2B5EF4-FFF2-40B4-BE49-F238E27FC236}">
                <a16:creationId xmlns:a16="http://schemas.microsoft.com/office/drawing/2014/main" id="{E68FAEF9-2586-40B8-B112-A47FE9A1DA93}"/>
              </a:ext>
            </a:extLst>
          </p:cNvPr>
          <p:cNvSpPr>
            <a:spLocks noGrp="1"/>
          </p:cNvSpPr>
          <p:nvPr>
            <p:ph type="sldNum" sz="quarter" idx="12"/>
          </p:nvPr>
        </p:nvSpPr>
        <p:spPr/>
        <p:txBody>
          <a:bodyPr/>
          <a:lstStyle/>
          <a:p>
            <a:fld id="{823F72D4-DE71-4CAA-AED4-6EEB23B33D2D}" type="slidenum">
              <a:rPr lang="en-AU" smtClean="0"/>
              <a:t>‹#›</a:t>
            </a:fld>
            <a:endParaRPr lang="en-AU"/>
          </a:p>
        </p:txBody>
      </p:sp>
    </p:spTree>
    <p:extLst>
      <p:ext uri="{BB962C8B-B14F-4D97-AF65-F5344CB8AC3E}">
        <p14:creationId xmlns:p14="http://schemas.microsoft.com/office/powerpoint/2010/main" val="38130355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CA168D-575D-40FE-BD6D-BEE83CBC8F22}"/>
              </a:ext>
            </a:extLst>
          </p:cNvPr>
          <p:cNvSpPr>
            <a:spLocks noGrp="1"/>
          </p:cNvSpPr>
          <p:nvPr>
            <p:ph type="title"/>
          </p:nvPr>
        </p:nvSpPr>
        <p:spPr/>
        <p:txBody>
          <a:bodyPr/>
          <a:lstStyle/>
          <a:p>
            <a:r>
              <a:rPr lang="en-US"/>
              <a:t>Click to edit Master title style</a:t>
            </a:r>
            <a:endParaRPr lang="en-AU"/>
          </a:p>
        </p:txBody>
      </p:sp>
      <p:sp>
        <p:nvSpPr>
          <p:cNvPr id="3" name="Date Placeholder 2">
            <a:extLst>
              <a:ext uri="{FF2B5EF4-FFF2-40B4-BE49-F238E27FC236}">
                <a16:creationId xmlns:a16="http://schemas.microsoft.com/office/drawing/2014/main" id="{80ABD814-BB67-4A55-90FB-5D125899A839}"/>
              </a:ext>
            </a:extLst>
          </p:cNvPr>
          <p:cNvSpPr>
            <a:spLocks noGrp="1"/>
          </p:cNvSpPr>
          <p:nvPr>
            <p:ph type="dt" sz="half" idx="10"/>
          </p:nvPr>
        </p:nvSpPr>
        <p:spPr/>
        <p:txBody>
          <a:bodyPr/>
          <a:lstStyle/>
          <a:p>
            <a:fld id="{26523923-490F-4C5E-B436-D927B5FBD9F3}" type="datetimeFigureOut">
              <a:rPr lang="en-AU" smtClean="0"/>
              <a:t>10/03/2022</a:t>
            </a:fld>
            <a:endParaRPr lang="en-AU"/>
          </a:p>
        </p:txBody>
      </p:sp>
      <p:sp>
        <p:nvSpPr>
          <p:cNvPr id="4" name="Footer Placeholder 3">
            <a:extLst>
              <a:ext uri="{FF2B5EF4-FFF2-40B4-BE49-F238E27FC236}">
                <a16:creationId xmlns:a16="http://schemas.microsoft.com/office/drawing/2014/main" id="{8AE23F9E-92AD-462F-9763-346E32BA836A}"/>
              </a:ext>
            </a:extLst>
          </p:cNvPr>
          <p:cNvSpPr>
            <a:spLocks noGrp="1"/>
          </p:cNvSpPr>
          <p:nvPr>
            <p:ph type="ftr" sz="quarter" idx="11"/>
          </p:nvPr>
        </p:nvSpPr>
        <p:spPr/>
        <p:txBody>
          <a:bodyPr/>
          <a:lstStyle/>
          <a:p>
            <a:endParaRPr lang="en-AU"/>
          </a:p>
        </p:txBody>
      </p:sp>
      <p:sp>
        <p:nvSpPr>
          <p:cNvPr id="5" name="Slide Number Placeholder 4">
            <a:extLst>
              <a:ext uri="{FF2B5EF4-FFF2-40B4-BE49-F238E27FC236}">
                <a16:creationId xmlns:a16="http://schemas.microsoft.com/office/drawing/2014/main" id="{1C9B85F4-ABE8-4639-841F-353F0AA3E035}"/>
              </a:ext>
            </a:extLst>
          </p:cNvPr>
          <p:cNvSpPr>
            <a:spLocks noGrp="1"/>
          </p:cNvSpPr>
          <p:nvPr>
            <p:ph type="sldNum" sz="quarter" idx="12"/>
          </p:nvPr>
        </p:nvSpPr>
        <p:spPr/>
        <p:txBody>
          <a:bodyPr/>
          <a:lstStyle/>
          <a:p>
            <a:fld id="{823F72D4-DE71-4CAA-AED4-6EEB23B33D2D}" type="slidenum">
              <a:rPr lang="en-AU" smtClean="0"/>
              <a:t>‹#›</a:t>
            </a:fld>
            <a:endParaRPr lang="en-AU"/>
          </a:p>
        </p:txBody>
      </p:sp>
    </p:spTree>
    <p:extLst>
      <p:ext uri="{BB962C8B-B14F-4D97-AF65-F5344CB8AC3E}">
        <p14:creationId xmlns:p14="http://schemas.microsoft.com/office/powerpoint/2010/main" val="19156029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5824F3F-4406-4241-BF2E-B78188DFD93E}"/>
              </a:ext>
            </a:extLst>
          </p:cNvPr>
          <p:cNvSpPr>
            <a:spLocks noGrp="1"/>
          </p:cNvSpPr>
          <p:nvPr>
            <p:ph type="dt" sz="half" idx="10"/>
          </p:nvPr>
        </p:nvSpPr>
        <p:spPr/>
        <p:txBody>
          <a:bodyPr/>
          <a:lstStyle/>
          <a:p>
            <a:fld id="{26523923-490F-4C5E-B436-D927B5FBD9F3}" type="datetimeFigureOut">
              <a:rPr lang="en-AU" smtClean="0"/>
              <a:t>10/03/2022</a:t>
            </a:fld>
            <a:endParaRPr lang="en-AU"/>
          </a:p>
        </p:txBody>
      </p:sp>
      <p:sp>
        <p:nvSpPr>
          <p:cNvPr id="3" name="Footer Placeholder 2">
            <a:extLst>
              <a:ext uri="{FF2B5EF4-FFF2-40B4-BE49-F238E27FC236}">
                <a16:creationId xmlns:a16="http://schemas.microsoft.com/office/drawing/2014/main" id="{AF5F058B-1A92-4347-ADFA-925984E2BFE4}"/>
              </a:ext>
            </a:extLst>
          </p:cNvPr>
          <p:cNvSpPr>
            <a:spLocks noGrp="1"/>
          </p:cNvSpPr>
          <p:nvPr>
            <p:ph type="ftr" sz="quarter" idx="11"/>
          </p:nvPr>
        </p:nvSpPr>
        <p:spPr/>
        <p:txBody>
          <a:bodyPr/>
          <a:lstStyle/>
          <a:p>
            <a:endParaRPr lang="en-AU"/>
          </a:p>
        </p:txBody>
      </p:sp>
      <p:sp>
        <p:nvSpPr>
          <p:cNvPr id="4" name="Slide Number Placeholder 3">
            <a:extLst>
              <a:ext uri="{FF2B5EF4-FFF2-40B4-BE49-F238E27FC236}">
                <a16:creationId xmlns:a16="http://schemas.microsoft.com/office/drawing/2014/main" id="{D4046E21-6435-489E-ADA7-9867971D01FF}"/>
              </a:ext>
            </a:extLst>
          </p:cNvPr>
          <p:cNvSpPr>
            <a:spLocks noGrp="1"/>
          </p:cNvSpPr>
          <p:nvPr>
            <p:ph type="sldNum" sz="quarter" idx="12"/>
          </p:nvPr>
        </p:nvSpPr>
        <p:spPr/>
        <p:txBody>
          <a:bodyPr/>
          <a:lstStyle/>
          <a:p>
            <a:fld id="{823F72D4-DE71-4CAA-AED4-6EEB23B33D2D}" type="slidenum">
              <a:rPr lang="en-AU" smtClean="0"/>
              <a:t>‹#›</a:t>
            </a:fld>
            <a:endParaRPr lang="en-AU"/>
          </a:p>
        </p:txBody>
      </p:sp>
    </p:spTree>
    <p:extLst>
      <p:ext uri="{BB962C8B-B14F-4D97-AF65-F5344CB8AC3E}">
        <p14:creationId xmlns:p14="http://schemas.microsoft.com/office/powerpoint/2010/main" val="10376335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bg>
      <p:bgPr>
        <a:solidFill>
          <a:schemeClr val="accent4">
            <a:lumMod val="60000"/>
            <a:lumOff val="4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37C88A-EF30-4FED-953F-24192C07B39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Content Placeholder 2">
            <a:extLst>
              <a:ext uri="{FF2B5EF4-FFF2-40B4-BE49-F238E27FC236}">
                <a16:creationId xmlns:a16="http://schemas.microsoft.com/office/drawing/2014/main" id="{4899BEC0-E4B0-4402-8136-87D5C04F25D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a:extLst>
              <a:ext uri="{FF2B5EF4-FFF2-40B4-BE49-F238E27FC236}">
                <a16:creationId xmlns:a16="http://schemas.microsoft.com/office/drawing/2014/main" id="{2D02A5D6-9DB5-4E01-8D2E-396EAD37205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640DCD7-8845-43CF-81D6-0D2434CE3BDB}"/>
              </a:ext>
            </a:extLst>
          </p:cNvPr>
          <p:cNvSpPr>
            <a:spLocks noGrp="1"/>
          </p:cNvSpPr>
          <p:nvPr>
            <p:ph type="dt" sz="half" idx="10"/>
          </p:nvPr>
        </p:nvSpPr>
        <p:spPr/>
        <p:txBody>
          <a:bodyPr/>
          <a:lstStyle/>
          <a:p>
            <a:fld id="{26523923-490F-4C5E-B436-D927B5FBD9F3}" type="datetimeFigureOut">
              <a:rPr lang="en-AU" smtClean="0"/>
              <a:t>10/03/2022</a:t>
            </a:fld>
            <a:endParaRPr lang="en-AU"/>
          </a:p>
        </p:txBody>
      </p:sp>
      <p:sp>
        <p:nvSpPr>
          <p:cNvPr id="6" name="Footer Placeholder 5">
            <a:extLst>
              <a:ext uri="{FF2B5EF4-FFF2-40B4-BE49-F238E27FC236}">
                <a16:creationId xmlns:a16="http://schemas.microsoft.com/office/drawing/2014/main" id="{F10A6D47-CCAE-456D-B31F-0671602C5CF7}"/>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A3404F98-3264-4FB0-AADD-AE58FF6D8D16}"/>
              </a:ext>
            </a:extLst>
          </p:cNvPr>
          <p:cNvSpPr>
            <a:spLocks noGrp="1"/>
          </p:cNvSpPr>
          <p:nvPr>
            <p:ph type="sldNum" sz="quarter" idx="12"/>
          </p:nvPr>
        </p:nvSpPr>
        <p:spPr/>
        <p:txBody>
          <a:bodyPr/>
          <a:lstStyle/>
          <a:p>
            <a:fld id="{823F72D4-DE71-4CAA-AED4-6EEB23B33D2D}" type="slidenum">
              <a:rPr lang="en-AU" smtClean="0"/>
              <a:t>‹#›</a:t>
            </a:fld>
            <a:endParaRPr lang="en-AU"/>
          </a:p>
        </p:txBody>
      </p:sp>
    </p:spTree>
    <p:extLst>
      <p:ext uri="{BB962C8B-B14F-4D97-AF65-F5344CB8AC3E}">
        <p14:creationId xmlns:p14="http://schemas.microsoft.com/office/powerpoint/2010/main" val="41948532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46DEC4-F678-4849-86E7-D09FE8AF488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Picture Placeholder 2">
            <a:extLst>
              <a:ext uri="{FF2B5EF4-FFF2-40B4-BE49-F238E27FC236}">
                <a16:creationId xmlns:a16="http://schemas.microsoft.com/office/drawing/2014/main" id="{1EFC0030-9A2A-4702-9305-E0252392609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a:extLst>
              <a:ext uri="{FF2B5EF4-FFF2-40B4-BE49-F238E27FC236}">
                <a16:creationId xmlns:a16="http://schemas.microsoft.com/office/drawing/2014/main" id="{C20710E9-D962-4581-A0CC-E8530F374FD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C72AC5E-4FEE-45A0-B0C6-FA09E2422AB1}"/>
              </a:ext>
            </a:extLst>
          </p:cNvPr>
          <p:cNvSpPr>
            <a:spLocks noGrp="1"/>
          </p:cNvSpPr>
          <p:nvPr>
            <p:ph type="dt" sz="half" idx="10"/>
          </p:nvPr>
        </p:nvSpPr>
        <p:spPr/>
        <p:txBody>
          <a:bodyPr/>
          <a:lstStyle/>
          <a:p>
            <a:fld id="{26523923-490F-4C5E-B436-D927B5FBD9F3}" type="datetimeFigureOut">
              <a:rPr lang="en-AU" smtClean="0"/>
              <a:t>10/03/2022</a:t>
            </a:fld>
            <a:endParaRPr lang="en-AU"/>
          </a:p>
        </p:txBody>
      </p:sp>
      <p:sp>
        <p:nvSpPr>
          <p:cNvPr id="6" name="Footer Placeholder 5">
            <a:extLst>
              <a:ext uri="{FF2B5EF4-FFF2-40B4-BE49-F238E27FC236}">
                <a16:creationId xmlns:a16="http://schemas.microsoft.com/office/drawing/2014/main" id="{E6FDD442-C283-48CC-A20C-82B9F0EB4776}"/>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58F0E54F-0707-452C-B51C-85F986CC0FE7}"/>
              </a:ext>
            </a:extLst>
          </p:cNvPr>
          <p:cNvSpPr>
            <a:spLocks noGrp="1"/>
          </p:cNvSpPr>
          <p:nvPr>
            <p:ph type="sldNum" sz="quarter" idx="12"/>
          </p:nvPr>
        </p:nvSpPr>
        <p:spPr/>
        <p:txBody>
          <a:bodyPr/>
          <a:lstStyle/>
          <a:p>
            <a:fld id="{823F72D4-DE71-4CAA-AED4-6EEB23B33D2D}" type="slidenum">
              <a:rPr lang="en-AU" smtClean="0"/>
              <a:t>‹#›</a:t>
            </a:fld>
            <a:endParaRPr lang="en-AU"/>
          </a:p>
        </p:txBody>
      </p:sp>
    </p:spTree>
    <p:extLst>
      <p:ext uri="{BB962C8B-B14F-4D97-AF65-F5344CB8AC3E}">
        <p14:creationId xmlns:p14="http://schemas.microsoft.com/office/powerpoint/2010/main" val="39184399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14C2597-E49F-4BA2-B06F-DA9CD56C884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AU"/>
          </a:p>
        </p:txBody>
      </p:sp>
      <p:sp>
        <p:nvSpPr>
          <p:cNvPr id="3" name="Text Placeholder 2">
            <a:extLst>
              <a:ext uri="{FF2B5EF4-FFF2-40B4-BE49-F238E27FC236}">
                <a16:creationId xmlns:a16="http://schemas.microsoft.com/office/drawing/2014/main" id="{5B1BA3FB-C480-4B6F-AD1A-AD79F9DAD31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03F4F153-74D2-4383-BB4B-72B88017299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6523923-490F-4C5E-B436-D927B5FBD9F3}" type="datetimeFigureOut">
              <a:rPr lang="en-AU" smtClean="0"/>
              <a:t>10/03/2022</a:t>
            </a:fld>
            <a:endParaRPr lang="en-AU"/>
          </a:p>
        </p:txBody>
      </p:sp>
      <p:sp>
        <p:nvSpPr>
          <p:cNvPr id="5" name="Footer Placeholder 4">
            <a:extLst>
              <a:ext uri="{FF2B5EF4-FFF2-40B4-BE49-F238E27FC236}">
                <a16:creationId xmlns:a16="http://schemas.microsoft.com/office/drawing/2014/main" id="{49F441B3-A731-4DFB-8C58-9C02B082A02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a:extLst>
              <a:ext uri="{FF2B5EF4-FFF2-40B4-BE49-F238E27FC236}">
                <a16:creationId xmlns:a16="http://schemas.microsoft.com/office/drawing/2014/main" id="{A08E3560-28D3-41B7-9297-022B396B092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23F72D4-DE71-4CAA-AED4-6EEB23B33D2D}" type="slidenum">
              <a:rPr lang="en-AU" smtClean="0"/>
              <a:t>‹#›</a:t>
            </a:fld>
            <a:endParaRPr lang="en-AU"/>
          </a:p>
        </p:txBody>
      </p:sp>
    </p:spTree>
    <p:extLst>
      <p:ext uri="{BB962C8B-B14F-4D97-AF65-F5344CB8AC3E}">
        <p14:creationId xmlns:p14="http://schemas.microsoft.com/office/powerpoint/2010/main" val="392471825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alpha val="8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9D4F46-810E-4A85-BB36-3EFABE37731C}"/>
              </a:ext>
            </a:extLst>
          </p:cNvPr>
          <p:cNvSpPr>
            <a:spLocks noGrp="1"/>
          </p:cNvSpPr>
          <p:nvPr>
            <p:ph type="title"/>
          </p:nvPr>
        </p:nvSpPr>
        <p:spPr>
          <a:xfrm>
            <a:off x="839788" y="457200"/>
            <a:ext cx="9137332" cy="1600200"/>
          </a:xfrm>
        </p:spPr>
        <p:txBody>
          <a:bodyPr anchor="t">
            <a:normAutofit/>
          </a:bodyPr>
          <a:lstStyle/>
          <a:p>
            <a:r>
              <a:rPr lang="en-US" sz="4400" b="1" dirty="0">
                <a:solidFill>
                  <a:schemeClr val="bg1"/>
                </a:solidFill>
              </a:rPr>
              <a:t>      </a:t>
            </a:r>
            <a:r>
              <a:rPr lang="en-US" sz="4400" b="1" dirty="0">
                <a:solidFill>
                  <a:schemeClr val="accent5">
                    <a:lumMod val="75000"/>
                  </a:schemeClr>
                </a:solidFill>
              </a:rPr>
              <a:t>Working at Height</a:t>
            </a:r>
            <a:endParaRPr lang="en-AU" sz="4400" b="1" dirty="0">
              <a:solidFill>
                <a:schemeClr val="accent5">
                  <a:lumMod val="75000"/>
                </a:schemeClr>
              </a:solidFill>
            </a:endParaRPr>
          </a:p>
        </p:txBody>
      </p:sp>
      <p:sp>
        <p:nvSpPr>
          <p:cNvPr id="4" name="Text Placeholder 3">
            <a:extLst>
              <a:ext uri="{FF2B5EF4-FFF2-40B4-BE49-F238E27FC236}">
                <a16:creationId xmlns:a16="http://schemas.microsoft.com/office/drawing/2014/main" id="{99732C75-49F7-4555-B94D-F2CADF001F65}"/>
              </a:ext>
            </a:extLst>
          </p:cNvPr>
          <p:cNvSpPr>
            <a:spLocks noGrp="1"/>
          </p:cNvSpPr>
          <p:nvPr>
            <p:ph type="body" sz="half" idx="2"/>
          </p:nvPr>
        </p:nvSpPr>
        <p:spPr>
          <a:xfrm>
            <a:off x="836612" y="1945639"/>
            <a:ext cx="3932237" cy="3513084"/>
          </a:xfrm>
          <a:noFill/>
        </p:spPr>
        <p:txBody>
          <a:bodyPr>
            <a:normAutofit/>
          </a:bodyPr>
          <a:lstStyle/>
          <a:p>
            <a:r>
              <a:rPr lang="en-US" sz="2400" b="1" dirty="0"/>
              <a:t>Aim</a:t>
            </a:r>
          </a:p>
          <a:p>
            <a:pPr>
              <a:lnSpc>
                <a:spcPct val="120000"/>
              </a:lnSpc>
              <a:spcBef>
                <a:spcPts val="600"/>
              </a:spcBef>
            </a:pPr>
            <a:r>
              <a:rPr lang="en-US" sz="1400" dirty="0"/>
              <a:t>Across our retail, distribution and property activities there are many colleagues who are at risk of falls from height.  Our aim is to avoid working at height where possible, and to ensure that when carried out there are effective controls in place to protect our people.</a:t>
            </a:r>
          </a:p>
        </p:txBody>
      </p:sp>
      <p:sp>
        <p:nvSpPr>
          <p:cNvPr id="5" name="Rectangle: Rounded Corners 4">
            <a:extLst>
              <a:ext uri="{FF2B5EF4-FFF2-40B4-BE49-F238E27FC236}">
                <a16:creationId xmlns:a16="http://schemas.microsoft.com/office/drawing/2014/main" id="{B6416B6F-D8F0-4C9F-8549-82141AC17151}"/>
              </a:ext>
            </a:extLst>
          </p:cNvPr>
          <p:cNvSpPr/>
          <p:nvPr/>
        </p:nvSpPr>
        <p:spPr>
          <a:xfrm>
            <a:off x="836612" y="1158590"/>
            <a:ext cx="10383520" cy="731520"/>
          </a:xfrm>
          <a:prstGeom prst="roundRect">
            <a:avLst/>
          </a:prstGeom>
          <a:solidFill>
            <a:schemeClr val="bg1">
              <a:lumMod val="95000"/>
              <a:alpha val="48000"/>
            </a:schemeClr>
          </a:solidFill>
          <a:ln w="28575">
            <a:solidFill>
              <a:schemeClr val="bg1"/>
            </a:solidFill>
          </a:ln>
        </p:spPr>
        <p:style>
          <a:lnRef idx="2">
            <a:schemeClr val="accent4"/>
          </a:lnRef>
          <a:fillRef idx="1">
            <a:schemeClr val="lt1"/>
          </a:fillRef>
          <a:effectRef idx="0">
            <a:schemeClr val="accent4"/>
          </a:effectRef>
          <a:fontRef idx="minor">
            <a:schemeClr val="dk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5B9BD5">
                    <a:lumMod val="75000"/>
                  </a:srgbClr>
                </a:solidFill>
                <a:effectLst/>
                <a:uLnTx/>
                <a:uFillTx/>
                <a:latin typeface="Calibri" panose="020F0502020204030204"/>
                <a:ea typeface="+mn-ea"/>
                <a:cs typeface="+mn-cs"/>
              </a:rPr>
              <a:t>Falls from height can lead to life changing injuries or death. </a:t>
            </a:r>
            <a:endParaRPr kumimoji="0" lang="en-AU" sz="1800" b="1" i="0" u="none" strike="noStrike" kern="1200" cap="none" spc="0" normalizeH="0" baseline="0" noProof="0" dirty="0">
              <a:ln>
                <a:noFill/>
              </a:ln>
              <a:solidFill>
                <a:srgbClr val="5B9BD5">
                  <a:lumMod val="75000"/>
                </a:srgbClr>
              </a:solidFill>
              <a:effectLst/>
              <a:uLnTx/>
              <a:uFillTx/>
              <a:latin typeface="Calibri" panose="020F0502020204030204"/>
              <a:ea typeface="+mn-ea"/>
              <a:cs typeface="+mn-cs"/>
            </a:endParaRPr>
          </a:p>
        </p:txBody>
      </p:sp>
      <p:sp>
        <p:nvSpPr>
          <p:cNvPr id="8" name="TextBox 7">
            <a:extLst>
              <a:ext uri="{FF2B5EF4-FFF2-40B4-BE49-F238E27FC236}">
                <a16:creationId xmlns:a16="http://schemas.microsoft.com/office/drawing/2014/main" id="{A361899E-D1A0-4C47-A13C-72FC599BA8CC}"/>
              </a:ext>
            </a:extLst>
          </p:cNvPr>
          <p:cNvSpPr txBox="1"/>
          <p:nvPr/>
        </p:nvSpPr>
        <p:spPr>
          <a:xfrm>
            <a:off x="4768849" y="1950883"/>
            <a:ext cx="7181413" cy="5233740"/>
          </a:xfrm>
          <a:prstGeom prst="rect">
            <a:avLst/>
          </a:prstGeom>
          <a:noFill/>
        </p:spPr>
        <p:txBody>
          <a:bodyPr wrap="square" rtlCol="0">
            <a:spAutoFit/>
          </a:bodyPr>
          <a:lstStyle/>
          <a:p>
            <a:pPr marL="0" marR="0" lvl="0" indent="0" algn="l" defTabSz="914400" rtl="0" eaLnBrk="1" fontAlgn="auto" latinLnBrk="0" hangingPunct="1">
              <a:lnSpc>
                <a:spcPct val="90000"/>
              </a:lnSpc>
              <a:spcBef>
                <a:spcPts val="1000"/>
              </a:spcBef>
              <a:spcAft>
                <a:spcPts val="0"/>
              </a:spcAft>
              <a:buClrTx/>
              <a:buSzTx/>
              <a:buFontTx/>
              <a:buNone/>
              <a:tabLst/>
              <a:defRPr/>
            </a:pPr>
            <a:r>
              <a:rPr kumimoji="0" lang="en-US" sz="2400" b="1" i="0" u="none" strike="noStrike" kern="1200" cap="none" spc="0" normalizeH="0" baseline="0" noProof="0" dirty="0">
                <a:ln>
                  <a:noFill/>
                </a:ln>
                <a:solidFill>
                  <a:prstClr val="black"/>
                </a:solidFill>
                <a:effectLst/>
                <a:uLnTx/>
                <a:uFillTx/>
                <a:latin typeface="Calibri" panose="020F0502020204030204"/>
                <a:ea typeface="+mn-ea"/>
                <a:cs typeface="+mn-cs"/>
              </a:rPr>
              <a:t>Our Standard</a:t>
            </a:r>
          </a:p>
          <a:p>
            <a:pPr marL="285750" marR="0" lvl="0" indent="-285750" algn="l" defTabSz="914400" rtl="0" eaLnBrk="1" fontAlgn="auto" latinLnBrk="0" hangingPunct="1">
              <a:lnSpc>
                <a:spcPct val="100000"/>
              </a:lnSpc>
              <a:spcBef>
                <a:spcPts val="0"/>
              </a:spcBef>
              <a:spcAft>
                <a:spcPts val="300"/>
              </a:spcAft>
              <a:buClrTx/>
              <a:buSzTx/>
              <a:buFont typeface="Wingdings" panose="05000000000000000000" pitchFamily="2" charset="2"/>
              <a:buChar char="§"/>
              <a:tabLst/>
              <a:defRPr/>
            </a:pPr>
            <a:r>
              <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rPr>
              <a:t>All activities involving working at height must be planned and subject to risk assessment to identify the controls in order to prevent persons or materials falling to the ground.</a:t>
            </a:r>
          </a:p>
          <a:p>
            <a:pPr marL="285750" marR="0" lvl="0" indent="-285750" algn="l" defTabSz="914400" rtl="0" eaLnBrk="1" fontAlgn="auto" latinLnBrk="0" hangingPunct="1">
              <a:lnSpc>
                <a:spcPct val="100000"/>
              </a:lnSpc>
              <a:spcBef>
                <a:spcPts val="0"/>
              </a:spcBef>
              <a:spcAft>
                <a:spcPts val="300"/>
              </a:spcAft>
              <a:buClrTx/>
              <a:buSzTx/>
              <a:buFont typeface="Wingdings" panose="05000000000000000000" pitchFamily="2" charset="2"/>
              <a:buChar char="§"/>
              <a:tabLst/>
              <a:defRPr/>
            </a:pPr>
            <a:r>
              <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rPr>
              <a:t>Equipment use for activities which access higher levels should be appropriate for the task, stable and fit for purpose.</a:t>
            </a:r>
          </a:p>
          <a:p>
            <a:pPr marL="285750" marR="0" lvl="0" indent="-285750" algn="l" defTabSz="914400" rtl="0" eaLnBrk="1" fontAlgn="auto" latinLnBrk="0" hangingPunct="1">
              <a:lnSpc>
                <a:spcPct val="100000"/>
              </a:lnSpc>
              <a:spcBef>
                <a:spcPts val="0"/>
              </a:spcBef>
              <a:spcAft>
                <a:spcPts val="300"/>
              </a:spcAft>
              <a:buClrTx/>
              <a:buSzTx/>
              <a:buFont typeface="Wingdings" panose="05000000000000000000" pitchFamily="2" charset="2"/>
              <a:buChar char="§"/>
              <a:tabLst/>
              <a:defRPr/>
            </a:pPr>
            <a:r>
              <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rPr>
              <a:t>For access to any roof which does not have fixed fall protection fitted, a permit to work must be used.</a:t>
            </a:r>
          </a:p>
          <a:p>
            <a:pPr marL="285750" marR="0" lvl="0" indent="-285750" algn="l" defTabSz="914400" rtl="0" eaLnBrk="1" fontAlgn="auto" latinLnBrk="0" hangingPunct="1">
              <a:lnSpc>
                <a:spcPct val="100000"/>
              </a:lnSpc>
              <a:spcBef>
                <a:spcPts val="0"/>
              </a:spcBef>
              <a:spcAft>
                <a:spcPts val="300"/>
              </a:spcAft>
              <a:buClrTx/>
              <a:buSzTx/>
              <a:buFont typeface="Wingdings" panose="05000000000000000000" pitchFamily="2" charset="2"/>
              <a:buChar char="§"/>
              <a:tabLst/>
              <a:defRPr/>
            </a:pPr>
            <a:r>
              <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rPr>
              <a:t>A risk assessment must be completed, and specialist access equipment identified prior to access to fragile roof surfaces.</a:t>
            </a:r>
          </a:p>
          <a:p>
            <a:pPr marL="285750" marR="0" lvl="0" indent="-285750" algn="l" defTabSz="914400" rtl="0" eaLnBrk="1" fontAlgn="auto" latinLnBrk="0" hangingPunct="1">
              <a:lnSpc>
                <a:spcPct val="100000"/>
              </a:lnSpc>
              <a:spcBef>
                <a:spcPts val="0"/>
              </a:spcBef>
              <a:spcAft>
                <a:spcPts val="300"/>
              </a:spcAft>
              <a:buClrTx/>
              <a:buSzTx/>
              <a:buFont typeface="Wingdings" panose="05000000000000000000" pitchFamily="2" charset="2"/>
              <a:buChar char="§"/>
              <a:tabLst/>
              <a:defRPr/>
            </a:pPr>
            <a:r>
              <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rPr>
              <a:t>Tower scaffolds or scaffolding must only be constructed by people competent and </a:t>
            </a:r>
            <a:r>
              <a:rPr kumimoji="0" lang="en-US" sz="1400" b="0" i="0" u="none" strike="noStrike" kern="1200" cap="none" spc="0" normalizeH="0" baseline="0" noProof="0" dirty="0" err="1">
                <a:ln>
                  <a:noFill/>
                </a:ln>
                <a:solidFill>
                  <a:prstClr val="black"/>
                </a:solidFill>
                <a:effectLst/>
                <a:uLnTx/>
                <a:uFillTx/>
                <a:latin typeface="Calibri" panose="020F0502020204030204"/>
                <a:ea typeface="+mn-ea"/>
                <a:cs typeface="+mn-cs"/>
              </a:rPr>
              <a:t>authorised</a:t>
            </a:r>
            <a:r>
              <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rPr>
              <a:t> to do so.</a:t>
            </a:r>
          </a:p>
          <a:p>
            <a:pPr marL="285750" marR="0" lvl="0" indent="-285750" algn="l" defTabSz="914400" rtl="0" eaLnBrk="1" fontAlgn="auto" latinLnBrk="0" hangingPunct="1">
              <a:lnSpc>
                <a:spcPct val="100000"/>
              </a:lnSpc>
              <a:spcBef>
                <a:spcPts val="0"/>
              </a:spcBef>
              <a:spcAft>
                <a:spcPts val="300"/>
              </a:spcAft>
              <a:buClrTx/>
              <a:buSzTx/>
              <a:buFont typeface="Wingdings" panose="05000000000000000000" pitchFamily="2" charset="2"/>
              <a:buChar char="§"/>
              <a:tabLst/>
              <a:defRPr/>
            </a:pPr>
            <a:r>
              <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rPr>
              <a:t>No-one may undertake work at height without </a:t>
            </a:r>
            <a:r>
              <a:rPr kumimoji="0" lang="en-US" sz="1400" b="0" i="0" u="none" strike="noStrike" kern="1200" cap="none" spc="0" normalizeH="0" baseline="0" noProof="0">
                <a:ln>
                  <a:noFill/>
                </a:ln>
                <a:solidFill>
                  <a:prstClr val="black"/>
                </a:solidFill>
                <a:effectLst/>
                <a:uLnTx/>
                <a:uFillTx/>
                <a:latin typeface="Calibri" panose="020F0502020204030204"/>
                <a:ea typeface="+mn-ea"/>
                <a:cs typeface="+mn-cs"/>
              </a:rPr>
              <a:t>adequate training. </a:t>
            </a: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285750" marR="0" lvl="0" indent="-285750" algn="l" defTabSz="914400" rtl="0" eaLnBrk="1" fontAlgn="auto" latinLnBrk="0" hangingPunct="1">
              <a:lnSpc>
                <a:spcPct val="100000"/>
              </a:lnSpc>
              <a:spcBef>
                <a:spcPts val="0"/>
              </a:spcBef>
              <a:spcAft>
                <a:spcPts val="300"/>
              </a:spcAft>
              <a:buClrTx/>
              <a:buSzTx/>
              <a:buFont typeface="Wingdings" panose="05000000000000000000" pitchFamily="2" charset="2"/>
              <a:buChar char="§"/>
              <a:tabLst/>
              <a:defRPr/>
            </a:pPr>
            <a:r>
              <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rPr>
              <a:t>All equipment must be checked before use to identify any defect that would affect the safety of the user.</a:t>
            </a:r>
          </a:p>
          <a:p>
            <a:pPr marL="285750" marR="0" lvl="0" indent="-285750" algn="l" defTabSz="914400" rtl="0" eaLnBrk="1" fontAlgn="auto" latinLnBrk="0" hangingPunct="1">
              <a:lnSpc>
                <a:spcPct val="100000"/>
              </a:lnSpc>
              <a:spcBef>
                <a:spcPts val="0"/>
              </a:spcBef>
              <a:spcAft>
                <a:spcPts val="300"/>
              </a:spcAft>
              <a:buClrTx/>
              <a:buSzTx/>
              <a:buFont typeface="Wingdings" panose="05000000000000000000" pitchFamily="2" charset="2"/>
              <a:buChar char="§"/>
              <a:tabLst/>
              <a:defRPr/>
            </a:pPr>
            <a:r>
              <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rPr>
              <a:t>There must be a process to take equipment our of service for repair or disposal.</a:t>
            </a:r>
          </a:p>
          <a:p>
            <a:pPr marL="285750" marR="0" lvl="0" indent="-285750" algn="l" defTabSz="914400" rtl="0" eaLnBrk="1" fontAlgn="auto" latinLnBrk="0" hangingPunct="1">
              <a:lnSpc>
                <a:spcPct val="100000"/>
              </a:lnSpc>
              <a:spcBef>
                <a:spcPts val="0"/>
              </a:spcBef>
              <a:spcAft>
                <a:spcPts val="300"/>
              </a:spcAft>
              <a:buClrTx/>
              <a:buSzTx/>
              <a:buFont typeface="Wingdings" panose="05000000000000000000" pitchFamily="2" charset="2"/>
              <a:buChar char="§"/>
              <a:tabLst/>
              <a:defRPr/>
            </a:pPr>
            <a:r>
              <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rPr>
              <a:t>Access equipment must not be left unattended or open to </a:t>
            </a:r>
            <a:r>
              <a:rPr kumimoji="0" lang="en-US" sz="1400" b="0" i="0" u="none" strike="noStrike" kern="1200" cap="none" spc="0" normalizeH="0" baseline="0" noProof="0" dirty="0" err="1">
                <a:ln>
                  <a:noFill/>
                </a:ln>
                <a:solidFill>
                  <a:prstClr val="black"/>
                </a:solidFill>
                <a:effectLst/>
                <a:uLnTx/>
                <a:uFillTx/>
                <a:latin typeface="Calibri" panose="020F0502020204030204"/>
                <a:ea typeface="+mn-ea"/>
                <a:cs typeface="+mn-cs"/>
              </a:rPr>
              <a:t>unauthoised</a:t>
            </a:r>
            <a:r>
              <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rPr>
              <a:t> use by customers or contractors.</a:t>
            </a:r>
          </a:p>
          <a:p>
            <a:pPr marL="285750" marR="0" lvl="0" indent="-285750" algn="l" defTabSz="914400" rtl="0" eaLnBrk="1" fontAlgn="auto" latinLnBrk="0" hangingPunct="1">
              <a:lnSpc>
                <a:spcPct val="100000"/>
              </a:lnSpc>
              <a:spcBef>
                <a:spcPts val="0"/>
              </a:spcBef>
              <a:spcAft>
                <a:spcPts val="300"/>
              </a:spcAft>
              <a:buClrTx/>
              <a:buSzTx/>
              <a:buFont typeface="Wingdings" panose="05000000000000000000" pitchFamily="2" charset="2"/>
              <a:buChar char="§"/>
              <a:tabLst/>
              <a:defRPr/>
            </a:pPr>
            <a:r>
              <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rPr>
              <a:t>Only fully trained colleagues are permitted to operate mobile mechanical access platforms/mobile elevating work platforms  (MWEPs).</a:t>
            </a:r>
          </a:p>
          <a:p>
            <a:pPr marL="285750" marR="0" lvl="0" indent="-285750" algn="l" defTabSz="914400" rtl="0" eaLnBrk="1" fontAlgn="auto" latinLnBrk="0" hangingPunct="1">
              <a:lnSpc>
                <a:spcPct val="100000"/>
              </a:lnSpc>
              <a:spcBef>
                <a:spcPts val="0"/>
              </a:spcBef>
              <a:spcAft>
                <a:spcPts val="600"/>
              </a:spcAft>
              <a:buClrTx/>
              <a:buSzTx/>
              <a:buFont typeface="Wingdings" panose="05000000000000000000" pitchFamily="2" charset="2"/>
              <a:buChar char="§"/>
              <a:tabLst/>
              <a:defRPr/>
            </a:pPr>
            <a:endParaRPr kumimoji="0" lang="en-US" sz="145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285750" marR="0" lvl="0" indent="-285750" algn="l" defTabSz="914400" rtl="0" eaLnBrk="1" fontAlgn="auto" latinLnBrk="0" hangingPunct="1">
              <a:lnSpc>
                <a:spcPct val="100000"/>
              </a:lnSpc>
              <a:spcBef>
                <a:spcPts val="0"/>
              </a:spcBef>
              <a:spcAft>
                <a:spcPts val="200"/>
              </a:spcAft>
              <a:buClrTx/>
              <a:buSzTx/>
              <a:buFont typeface="Wingdings" panose="05000000000000000000" pitchFamily="2" charset="2"/>
              <a:buChar char="§"/>
              <a:tabLst/>
              <a:defRPr/>
            </a:pPr>
            <a:endParaRPr kumimoji="0" lang="en-AU" sz="16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pic>
        <p:nvPicPr>
          <p:cNvPr id="6" name="Graphic 5" descr="Line arrow: Clockwise curve with solid fill">
            <a:extLst>
              <a:ext uri="{FF2B5EF4-FFF2-40B4-BE49-F238E27FC236}">
                <a16:creationId xmlns:a16="http://schemas.microsoft.com/office/drawing/2014/main" id="{1AE22FE5-1046-4590-9FC0-A3AC7B076974}"/>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11200" y="219739"/>
            <a:ext cx="914400" cy="914400"/>
          </a:xfrm>
          <a:prstGeom prst="rect">
            <a:avLst/>
          </a:prstGeom>
        </p:spPr>
      </p:pic>
    </p:spTree>
    <p:extLst>
      <p:ext uri="{BB962C8B-B14F-4D97-AF65-F5344CB8AC3E}">
        <p14:creationId xmlns:p14="http://schemas.microsoft.com/office/powerpoint/2010/main" val="760276310"/>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262</Words>
  <Application>Microsoft Office PowerPoint</Application>
  <PresentationFormat>Widescreen</PresentationFormat>
  <Paragraphs>15</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Wingdings</vt:lpstr>
      <vt:lpstr>1_Office Theme</vt:lpstr>
      <vt:lpstr>      Working at Height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Working at Height</dc:title>
  <dc:creator>Mel Axford</dc:creator>
  <cp:lastModifiedBy>Mel Axford</cp:lastModifiedBy>
  <cp:revision>1</cp:revision>
  <dcterms:created xsi:type="dcterms:W3CDTF">2022-02-28T03:03:25Z</dcterms:created>
  <dcterms:modified xsi:type="dcterms:W3CDTF">2022-03-09T22:53:39Z</dcterms:modified>
</cp:coreProperties>
</file>