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4" r:id="rId3"/>
    <p:sldId id="279" r:id="rId4"/>
    <p:sldId id="257" r:id="rId5"/>
    <p:sldId id="265" r:id="rId6"/>
    <p:sldId id="266" r:id="rId7"/>
    <p:sldId id="267" r:id="rId8"/>
    <p:sldId id="268" r:id="rId9"/>
    <p:sldId id="269" r:id="rId10"/>
    <p:sldId id="270" r:id="rId11"/>
    <p:sldId id="271" r:id="rId12"/>
    <p:sldId id="272" r:id="rId13"/>
    <p:sldId id="274" r:id="rId14"/>
    <p:sldId id="273" r:id="rId15"/>
    <p:sldId id="287" r:id="rId16"/>
    <p:sldId id="281" r:id="rId17"/>
    <p:sldId id="276" r:id="rId18"/>
    <p:sldId id="277" r:id="rId19"/>
    <p:sldId id="278" r:id="rId20"/>
    <p:sldId id="280" r:id="rId21"/>
    <p:sldId id="282" r:id="rId22"/>
    <p:sldId id="283" r:id="rId23"/>
    <p:sldId id="284"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89D97-5162-4684-9135-71D451EA38CB}" v="94" dt="2022-03-09T23:37:32.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 Axford" userId="S::mel.axford@igatas.com.au::2b6f0437-5c50-42db-9062-2dce4c02fc82" providerId="AD" clId="Web-{A50BA175-C716-3E26-25CA-10CDCFCFBCE5}"/>
    <pc:docChg chg="modSld">
      <pc:chgData name="Mel Axford" userId="S::mel.axford@igatas.com.au::2b6f0437-5c50-42db-9062-2dce4c02fc82" providerId="AD" clId="Web-{A50BA175-C716-3E26-25CA-10CDCFCFBCE5}" dt="2022-02-24T22:11:07.966" v="198" actId="20577"/>
      <pc:docMkLst>
        <pc:docMk/>
      </pc:docMkLst>
      <pc:sldChg chg="modSp">
        <pc:chgData name="Mel Axford" userId="S::mel.axford@igatas.com.au::2b6f0437-5c50-42db-9062-2dce4c02fc82" providerId="AD" clId="Web-{A50BA175-C716-3E26-25CA-10CDCFCFBCE5}" dt="2022-02-24T22:02:52.533" v="0" actId="1076"/>
        <pc:sldMkLst>
          <pc:docMk/>
          <pc:sldMk cId="2124645165" sldId="257"/>
        </pc:sldMkLst>
        <pc:spChg chg="mod">
          <ac:chgData name="Mel Axford" userId="S::mel.axford@igatas.com.au::2b6f0437-5c50-42db-9062-2dce4c02fc82" providerId="AD" clId="Web-{A50BA175-C716-3E26-25CA-10CDCFCFBCE5}" dt="2022-02-24T22:02:52.533" v="0" actId="1076"/>
          <ac:spMkLst>
            <pc:docMk/>
            <pc:sldMk cId="2124645165" sldId="257"/>
            <ac:spMk id="8" creationId="{66A46431-50D2-4BC5-961B-7EB366572CD3}"/>
          </ac:spMkLst>
        </pc:spChg>
      </pc:sldChg>
      <pc:sldChg chg="modSp">
        <pc:chgData name="Mel Axford" userId="S::mel.axford@igatas.com.au::2b6f0437-5c50-42db-9062-2dce4c02fc82" providerId="AD" clId="Web-{A50BA175-C716-3E26-25CA-10CDCFCFBCE5}" dt="2022-02-24T22:02:57.846" v="1" actId="20577"/>
        <pc:sldMkLst>
          <pc:docMk/>
          <pc:sldMk cId="1694547795" sldId="265"/>
        </pc:sldMkLst>
        <pc:spChg chg="mod">
          <ac:chgData name="Mel Axford" userId="S::mel.axford@igatas.com.au::2b6f0437-5c50-42db-9062-2dce4c02fc82" providerId="AD" clId="Web-{A50BA175-C716-3E26-25CA-10CDCFCFBCE5}" dt="2022-02-24T22:02:57.846" v="1" actId="20577"/>
          <ac:spMkLst>
            <pc:docMk/>
            <pc:sldMk cId="1694547795" sldId="265"/>
            <ac:spMk id="8" creationId="{A361899E-D1A0-4C47-A13C-72FC599BA8CC}"/>
          </ac:spMkLst>
        </pc:spChg>
      </pc:sldChg>
      <pc:sldChg chg="addSp delSp modSp">
        <pc:chgData name="Mel Axford" userId="S::mel.axford@igatas.com.au::2b6f0437-5c50-42db-9062-2dce4c02fc82" providerId="AD" clId="Web-{A50BA175-C716-3E26-25CA-10CDCFCFBCE5}" dt="2022-02-24T22:11:07.966" v="198" actId="20577"/>
        <pc:sldMkLst>
          <pc:docMk/>
          <pc:sldMk cId="1129459542" sldId="271"/>
        </pc:sldMkLst>
        <pc:spChg chg="mod">
          <ac:chgData name="Mel Axford" userId="S::mel.axford@igatas.com.au::2b6f0437-5c50-42db-9062-2dce4c02fc82" providerId="AD" clId="Web-{A50BA175-C716-3E26-25CA-10CDCFCFBCE5}" dt="2022-02-24T22:11:07.966" v="198" actId="20577"/>
          <ac:spMkLst>
            <pc:docMk/>
            <pc:sldMk cId="1129459542" sldId="271"/>
            <ac:spMk id="8" creationId="{A361899E-D1A0-4C47-A13C-72FC599BA8CC}"/>
          </ac:spMkLst>
        </pc:spChg>
        <pc:picChg chg="add mod">
          <ac:chgData name="Mel Axford" userId="S::mel.axford@igatas.com.au::2b6f0437-5c50-42db-9062-2dce4c02fc82" providerId="AD" clId="Web-{A50BA175-C716-3E26-25CA-10CDCFCFBCE5}" dt="2022-02-24T22:08:57.760" v="153" actId="1076"/>
          <ac:picMkLst>
            <pc:docMk/>
            <pc:sldMk cId="1129459542" sldId="271"/>
            <ac:picMk id="3" creationId="{949F06D7-3307-4401-8511-0C9672D12A1A}"/>
          </ac:picMkLst>
        </pc:picChg>
        <pc:picChg chg="del">
          <ac:chgData name="Mel Axford" userId="S::mel.axford@igatas.com.au::2b6f0437-5c50-42db-9062-2dce4c02fc82" providerId="AD" clId="Web-{A50BA175-C716-3E26-25CA-10CDCFCFBCE5}" dt="2022-02-24T22:08:30.478" v="150"/>
          <ac:picMkLst>
            <pc:docMk/>
            <pc:sldMk cId="1129459542" sldId="271"/>
            <ac:picMk id="6" creationId="{E755DBFD-E5FA-4660-8784-2A8D7A2A2760}"/>
          </ac:picMkLst>
        </pc:picChg>
      </pc:sldChg>
    </pc:docChg>
  </pc:docChgLst>
  <pc:docChgLst>
    <pc:chgData name="Mel Axford" userId="2b6f0437-5c50-42db-9062-2dce4c02fc82" providerId="ADAL" clId="{78689D97-5162-4684-9135-71D451EA38CB}"/>
    <pc:docChg chg="undo custSel addSld delSld modSld sldOrd">
      <pc:chgData name="Mel Axford" userId="2b6f0437-5c50-42db-9062-2dce4c02fc82" providerId="ADAL" clId="{78689D97-5162-4684-9135-71D451EA38CB}" dt="2022-03-16T23:05:38.650" v="24520" actId="20577"/>
      <pc:docMkLst>
        <pc:docMk/>
      </pc:docMkLst>
      <pc:sldChg chg="addSp modSp mod">
        <pc:chgData name="Mel Axford" userId="2b6f0437-5c50-42db-9062-2dce4c02fc82" providerId="ADAL" clId="{78689D97-5162-4684-9135-71D451EA38CB}" dt="2022-02-28T00:32:21.928" v="21023" actId="20577"/>
        <pc:sldMkLst>
          <pc:docMk/>
          <pc:sldMk cId="2124645165" sldId="257"/>
        </pc:sldMkLst>
        <pc:spChg chg="mod">
          <ac:chgData name="Mel Axford" userId="2b6f0437-5c50-42db-9062-2dce4c02fc82" providerId="ADAL" clId="{78689D97-5162-4684-9135-71D451EA38CB}" dt="2022-02-25T06:09:22.904" v="18056" actId="20577"/>
          <ac:spMkLst>
            <pc:docMk/>
            <pc:sldMk cId="2124645165" sldId="257"/>
            <ac:spMk id="2" creationId="{DD272026-8A20-4DB4-AE24-7463AD3F92AB}"/>
          </ac:spMkLst>
        </pc:spChg>
        <pc:spChg chg="mod">
          <ac:chgData name="Mel Axford" userId="2b6f0437-5c50-42db-9062-2dce4c02fc82" providerId="ADAL" clId="{78689D97-5162-4684-9135-71D451EA38CB}" dt="2022-02-28T00:32:21.928" v="21023" actId="20577"/>
          <ac:spMkLst>
            <pc:docMk/>
            <pc:sldMk cId="2124645165" sldId="257"/>
            <ac:spMk id="4" creationId="{52F1D258-0643-4E61-83C7-78D827B0934D}"/>
          </ac:spMkLst>
        </pc:spChg>
        <pc:spChg chg="mod">
          <ac:chgData name="Mel Axford" userId="2b6f0437-5c50-42db-9062-2dce4c02fc82" providerId="ADAL" clId="{78689D97-5162-4684-9135-71D451EA38CB}" dt="2022-02-27T22:17:10.135" v="19929" actId="20577"/>
          <ac:spMkLst>
            <pc:docMk/>
            <pc:sldMk cId="2124645165" sldId="257"/>
            <ac:spMk id="8" creationId="{66A46431-50D2-4BC5-961B-7EB366572CD3}"/>
          </ac:spMkLst>
        </pc:spChg>
        <pc:spChg chg="add mod">
          <ac:chgData name="Mel Axford" userId="2b6f0437-5c50-42db-9062-2dce4c02fc82" providerId="ADAL" clId="{78689D97-5162-4684-9135-71D451EA38CB}" dt="2022-02-27T21:52:03.424" v="19671" actId="1038"/>
          <ac:spMkLst>
            <pc:docMk/>
            <pc:sldMk cId="2124645165" sldId="257"/>
            <ac:spMk id="9" creationId="{FDBF85A3-64EE-4956-BD70-19939E67B393}"/>
          </ac:spMkLst>
        </pc:spChg>
      </pc:sldChg>
      <pc:sldChg chg="addSp delSp modSp mod">
        <pc:chgData name="Mel Axford" userId="2b6f0437-5c50-42db-9062-2dce4c02fc82" providerId="ADAL" clId="{78689D97-5162-4684-9135-71D451EA38CB}" dt="2022-03-09T22:35:04.607" v="23577" actId="478"/>
        <pc:sldMkLst>
          <pc:docMk/>
          <pc:sldMk cId="2380258352" sldId="264"/>
        </pc:sldMkLst>
        <pc:spChg chg="mod">
          <ac:chgData name="Mel Axford" userId="2b6f0437-5c50-42db-9062-2dce4c02fc82" providerId="ADAL" clId="{78689D97-5162-4684-9135-71D451EA38CB}" dt="2022-03-09T22:33:28.934" v="23571" actId="20577"/>
          <ac:spMkLst>
            <pc:docMk/>
            <pc:sldMk cId="2380258352" sldId="264"/>
            <ac:spMk id="5" creationId="{00000000-0000-0000-0000-000000000000}"/>
          </ac:spMkLst>
        </pc:spChg>
        <pc:spChg chg="mod">
          <ac:chgData name="Mel Axford" userId="2b6f0437-5c50-42db-9062-2dce4c02fc82" providerId="ADAL" clId="{78689D97-5162-4684-9135-71D451EA38CB}" dt="2022-02-25T06:09:36.181" v="18078" actId="20577"/>
          <ac:spMkLst>
            <pc:docMk/>
            <pc:sldMk cId="2380258352" sldId="264"/>
            <ac:spMk id="6" creationId="{00000000-0000-0000-0000-000000000000}"/>
          </ac:spMkLst>
        </pc:spChg>
        <pc:picChg chg="add del mod">
          <ac:chgData name="Mel Axford" userId="2b6f0437-5c50-42db-9062-2dce4c02fc82" providerId="ADAL" clId="{78689D97-5162-4684-9135-71D451EA38CB}" dt="2022-03-09T22:35:04.607" v="23577" actId="478"/>
          <ac:picMkLst>
            <pc:docMk/>
            <pc:sldMk cId="2380258352" sldId="264"/>
            <ac:picMk id="8" creationId="{338F1135-B528-4FE4-8973-C8915886A89C}"/>
          </ac:picMkLst>
        </pc:picChg>
      </pc:sldChg>
      <pc:sldChg chg="modSp mod setBg">
        <pc:chgData name="Mel Axford" userId="2b6f0437-5c50-42db-9062-2dce4c02fc82" providerId="ADAL" clId="{78689D97-5162-4684-9135-71D451EA38CB}" dt="2022-02-27T22:06:34.319" v="19829" actId="20577"/>
        <pc:sldMkLst>
          <pc:docMk/>
          <pc:sldMk cId="1694547795" sldId="265"/>
        </pc:sldMkLst>
        <pc:spChg chg="mod">
          <ac:chgData name="Mel Axford" userId="2b6f0437-5c50-42db-9062-2dce4c02fc82" providerId="ADAL" clId="{78689D97-5162-4684-9135-71D451EA38CB}" dt="2022-02-25T09:54:41.777" v="19516" actId="20577"/>
          <ac:spMkLst>
            <pc:docMk/>
            <pc:sldMk cId="1694547795" sldId="265"/>
            <ac:spMk id="2" creationId="{E29D4F46-810E-4A85-BB36-3EFABE37731C}"/>
          </ac:spMkLst>
        </pc:spChg>
        <pc:spChg chg="mod">
          <ac:chgData name="Mel Axford" userId="2b6f0437-5c50-42db-9062-2dce4c02fc82" providerId="ADAL" clId="{78689D97-5162-4684-9135-71D451EA38CB}" dt="2022-02-25T06:15:43.920" v="18108" actId="20577"/>
          <ac:spMkLst>
            <pc:docMk/>
            <pc:sldMk cId="1694547795" sldId="265"/>
            <ac:spMk id="4" creationId="{99732C75-49F7-4555-B94D-F2CADF001F65}"/>
          </ac:spMkLst>
        </pc:spChg>
        <pc:spChg chg="mod">
          <ac:chgData name="Mel Axford" userId="2b6f0437-5c50-42db-9062-2dce4c02fc82" providerId="ADAL" clId="{78689D97-5162-4684-9135-71D451EA38CB}" dt="2022-02-27T21:53:52.016" v="19705" actId="20577"/>
          <ac:spMkLst>
            <pc:docMk/>
            <pc:sldMk cId="1694547795" sldId="265"/>
            <ac:spMk id="5" creationId="{B6416B6F-D8F0-4C9F-8549-82141AC17151}"/>
          </ac:spMkLst>
        </pc:spChg>
        <pc:spChg chg="mod">
          <ac:chgData name="Mel Axford" userId="2b6f0437-5c50-42db-9062-2dce4c02fc82" providerId="ADAL" clId="{78689D97-5162-4684-9135-71D451EA38CB}" dt="2022-02-27T22:06:34.319" v="19829" actId="20577"/>
          <ac:spMkLst>
            <pc:docMk/>
            <pc:sldMk cId="1694547795" sldId="265"/>
            <ac:spMk id="8" creationId="{A361899E-D1A0-4C47-A13C-72FC599BA8CC}"/>
          </ac:spMkLst>
        </pc:spChg>
      </pc:sldChg>
      <pc:sldChg chg="modSp mod">
        <pc:chgData name="Mel Axford" userId="2b6f0437-5c50-42db-9062-2dce4c02fc82" providerId="ADAL" clId="{78689D97-5162-4684-9135-71D451EA38CB}" dt="2022-03-16T22:12:28.191" v="24471" actId="20577"/>
        <pc:sldMkLst>
          <pc:docMk/>
          <pc:sldMk cId="2259399910" sldId="266"/>
        </pc:sldMkLst>
        <pc:spChg chg="mod">
          <ac:chgData name="Mel Axford" userId="2b6f0437-5c50-42db-9062-2dce4c02fc82" providerId="ADAL" clId="{78689D97-5162-4684-9135-71D451EA38CB}" dt="2022-02-27T22:42:52.930" v="20143" actId="14100"/>
          <ac:spMkLst>
            <pc:docMk/>
            <pc:sldMk cId="2259399910" sldId="266"/>
            <ac:spMk id="2" creationId="{E29D4F46-810E-4A85-BB36-3EFABE37731C}"/>
          </ac:spMkLst>
        </pc:spChg>
        <pc:spChg chg="mod">
          <ac:chgData name="Mel Axford" userId="2b6f0437-5c50-42db-9062-2dce4c02fc82" providerId="ADAL" clId="{78689D97-5162-4684-9135-71D451EA38CB}" dt="2022-02-27T22:04:30.435" v="19772" actId="20577"/>
          <ac:spMkLst>
            <pc:docMk/>
            <pc:sldMk cId="2259399910" sldId="266"/>
            <ac:spMk id="4" creationId="{99732C75-49F7-4555-B94D-F2CADF001F65}"/>
          </ac:spMkLst>
        </pc:spChg>
        <pc:spChg chg="mod">
          <ac:chgData name="Mel Axford" userId="2b6f0437-5c50-42db-9062-2dce4c02fc82" providerId="ADAL" clId="{78689D97-5162-4684-9135-71D451EA38CB}" dt="2022-02-27T22:03:47.511" v="19765" actId="207"/>
          <ac:spMkLst>
            <pc:docMk/>
            <pc:sldMk cId="2259399910" sldId="266"/>
            <ac:spMk id="5" creationId="{B6416B6F-D8F0-4C9F-8549-82141AC17151}"/>
          </ac:spMkLst>
        </pc:spChg>
        <pc:spChg chg="mod">
          <ac:chgData name="Mel Axford" userId="2b6f0437-5c50-42db-9062-2dce4c02fc82" providerId="ADAL" clId="{78689D97-5162-4684-9135-71D451EA38CB}" dt="2022-03-16T22:12:28.191" v="24471" actId="20577"/>
          <ac:spMkLst>
            <pc:docMk/>
            <pc:sldMk cId="2259399910" sldId="266"/>
            <ac:spMk id="8" creationId="{A361899E-D1A0-4C47-A13C-72FC599BA8CC}"/>
          </ac:spMkLst>
        </pc:spChg>
      </pc:sldChg>
      <pc:sldChg chg="modSp mod">
        <pc:chgData name="Mel Axford" userId="2b6f0437-5c50-42db-9062-2dce4c02fc82" providerId="ADAL" clId="{78689D97-5162-4684-9135-71D451EA38CB}" dt="2022-03-16T22:12:47.988" v="24472" actId="20577"/>
        <pc:sldMkLst>
          <pc:docMk/>
          <pc:sldMk cId="2015044139" sldId="267"/>
        </pc:sldMkLst>
        <pc:spChg chg="mod">
          <ac:chgData name="Mel Axford" userId="2b6f0437-5c50-42db-9062-2dce4c02fc82" providerId="ADAL" clId="{78689D97-5162-4684-9135-71D451EA38CB}" dt="2022-02-25T09:54:50.924" v="19519" actId="20577"/>
          <ac:spMkLst>
            <pc:docMk/>
            <pc:sldMk cId="2015044139" sldId="267"/>
            <ac:spMk id="2" creationId="{E29D4F46-810E-4A85-BB36-3EFABE37731C}"/>
          </ac:spMkLst>
        </pc:spChg>
        <pc:spChg chg="mod">
          <ac:chgData name="Mel Axford" userId="2b6f0437-5c50-42db-9062-2dce4c02fc82" providerId="ADAL" clId="{78689D97-5162-4684-9135-71D451EA38CB}" dt="2022-03-16T22:12:47.988" v="24472" actId="20577"/>
          <ac:spMkLst>
            <pc:docMk/>
            <pc:sldMk cId="2015044139" sldId="267"/>
            <ac:spMk id="4" creationId="{99732C75-49F7-4555-B94D-F2CADF001F65}"/>
          </ac:spMkLst>
        </pc:spChg>
        <pc:spChg chg="mod">
          <ac:chgData name="Mel Axford" userId="2b6f0437-5c50-42db-9062-2dce4c02fc82" providerId="ADAL" clId="{78689D97-5162-4684-9135-71D451EA38CB}" dt="2022-02-25T06:23:44.314" v="18255" actId="20577"/>
          <ac:spMkLst>
            <pc:docMk/>
            <pc:sldMk cId="2015044139" sldId="267"/>
            <ac:spMk id="5" creationId="{B6416B6F-D8F0-4C9F-8549-82141AC17151}"/>
          </ac:spMkLst>
        </pc:spChg>
        <pc:spChg chg="mod">
          <ac:chgData name="Mel Axford" userId="2b6f0437-5c50-42db-9062-2dce4c02fc82" providerId="ADAL" clId="{78689D97-5162-4684-9135-71D451EA38CB}" dt="2022-03-09T22:40:43.211" v="23603" actId="20577"/>
          <ac:spMkLst>
            <pc:docMk/>
            <pc:sldMk cId="2015044139" sldId="267"/>
            <ac:spMk id="8" creationId="{A361899E-D1A0-4C47-A13C-72FC599BA8CC}"/>
          </ac:spMkLst>
        </pc:spChg>
      </pc:sldChg>
      <pc:sldChg chg="modSp mod">
        <pc:chgData name="Mel Axford" userId="2b6f0437-5c50-42db-9062-2dce4c02fc82" providerId="ADAL" clId="{78689D97-5162-4684-9135-71D451EA38CB}" dt="2022-03-16T22:13:48.478" v="24475" actId="6549"/>
        <pc:sldMkLst>
          <pc:docMk/>
          <pc:sldMk cId="658088890" sldId="268"/>
        </pc:sldMkLst>
        <pc:spChg chg="mod">
          <ac:chgData name="Mel Axford" userId="2b6f0437-5c50-42db-9062-2dce4c02fc82" providerId="ADAL" clId="{78689D97-5162-4684-9135-71D451EA38CB}" dt="2022-03-16T22:13:48.478" v="24475" actId="6549"/>
          <ac:spMkLst>
            <pc:docMk/>
            <pc:sldMk cId="658088890" sldId="268"/>
            <ac:spMk id="4" creationId="{99732C75-49F7-4555-B94D-F2CADF001F65}"/>
          </ac:spMkLst>
        </pc:spChg>
        <pc:spChg chg="mod">
          <ac:chgData name="Mel Axford" userId="2b6f0437-5c50-42db-9062-2dce4c02fc82" providerId="ADAL" clId="{78689D97-5162-4684-9135-71D451EA38CB}" dt="2022-02-27T22:33:33.530" v="20030" actId="20577"/>
          <ac:spMkLst>
            <pc:docMk/>
            <pc:sldMk cId="658088890" sldId="268"/>
            <ac:spMk id="8" creationId="{A361899E-D1A0-4C47-A13C-72FC599BA8CC}"/>
          </ac:spMkLst>
        </pc:spChg>
      </pc:sldChg>
      <pc:sldChg chg="modSp mod">
        <pc:chgData name="Mel Axford" userId="2b6f0437-5c50-42db-9062-2dce4c02fc82" providerId="ADAL" clId="{78689D97-5162-4684-9135-71D451EA38CB}" dt="2022-03-16T22:16:51.023" v="24492" actId="20577"/>
        <pc:sldMkLst>
          <pc:docMk/>
          <pc:sldMk cId="1337323272" sldId="269"/>
        </pc:sldMkLst>
        <pc:spChg chg="mod">
          <ac:chgData name="Mel Axford" userId="2b6f0437-5c50-42db-9062-2dce4c02fc82" providerId="ADAL" clId="{78689D97-5162-4684-9135-71D451EA38CB}" dt="2022-03-16T22:16:51.023" v="24492" actId="20577"/>
          <ac:spMkLst>
            <pc:docMk/>
            <pc:sldMk cId="1337323272" sldId="269"/>
            <ac:spMk id="8" creationId="{A361899E-D1A0-4C47-A13C-72FC599BA8CC}"/>
          </ac:spMkLst>
        </pc:spChg>
      </pc:sldChg>
      <pc:sldChg chg="modSp mod">
        <pc:chgData name="Mel Axford" userId="2b6f0437-5c50-42db-9062-2dce4c02fc82" providerId="ADAL" clId="{78689D97-5162-4684-9135-71D451EA38CB}" dt="2022-02-27T22:40:47.723" v="20100" actId="20577"/>
        <pc:sldMkLst>
          <pc:docMk/>
          <pc:sldMk cId="1097017568" sldId="270"/>
        </pc:sldMkLst>
        <pc:spChg chg="mod">
          <ac:chgData name="Mel Axford" userId="2b6f0437-5c50-42db-9062-2dce4c02fc82" providerId="ADAL" clId="{78689D97-5162-4684-9135-71D451EA38CB}" dt="2022-02-27T22:40:47.723" v="20100" actId="20577"/>
          <ac:spMkLst>
            <pc:docMk/>
            <pc:sldMk cId="1097017568" sldId="270"/>
            <ac:spMk id="2" creationId="{E29D4F46-810E-4A85-BB36-3EFABE37731C}"/>
          </ac:spMkLst>
        </pc:spChg>
        <pc:spChg chg="mod">
          <ac:chgData name="Mel Axford" userId="2b6f0437-5c50-42db-9062-2dce4c02fc82" providerId="ADAL" clId="{78689D97-5162-4684-9135-71D451EA38CB}" dt="2022-02-27T22:39:55.904" v="20096" actId="20577"/>
          <ac:spMkLst>
            <pc:docMk/>
            <pc:sldMk cId="1097017568" sldId="270"/>
            <ac:spMk id="8" creationId="{A361899E-D1A0-4C47-A13C-72FC599BA8CC}"/>
          </ac:spMkLst>
        </pc:spChg>
      </pc:sldChg>
      <pc:sldChg chg="modSp mod">
        <pc:chgData name="Mel Axford" userId="2b6f0437-5c50-42db-9062-2dce4c02fc82" providerId="ADAL" clId="{78689D97-5162-4684-9135-71D451EA38CB}" dt="2022-03-16T22:20:59.708" v="24494" actId="20577"/>
        <pc:sldMkLst>
          <pc:docMk/>
          <pc:sldMk cId="1129459542" sldId="271"/>
        </pc:sldMkLst>
        <pc:spChg chg="mod">
          <ac:chgData name="Mel Axford" userId="2b6f0437-5c50-42db-9062-2dce4c02fc82" providerId="ADAL" clId="{78689D97-5162-4684-9135-71D451EA38CB}" dt="2022-02-27T22:40:43.373" v="20099" actId="20577"/>
          <ac:spMkLst>
            <pc:docMk/>
            <pc:sldMk cId="1129459542" sldId="271"/>
            <ac:spMk id="2" creationId="{E29D4F46-810E-4A85-BB36-3EFABE37731C}"/>
          </ac:spMkLst>
        </pc:spChg>
        <pc:spChg chg="mod">
          <ac:chgData name="Mel Axford" userId="2b6f0437-5c50-42db-9062-2dce4c02fc82" providerId="ADAL" clId="{78689D97-5162-4684-9135-71D451EA38CB}" dt="2022-02-27T22:43:09.237" v="20144" actId="20577"/>
          <ac:spMkLst>
            <pc:docMk/>
            <pc:sldMk cId="1129459542" sldId="271"/>
            <ac:spMk id="4" creationId="{99732C75-49F7-4555-B94D-F2CADF001F65}"/>
          </ac:spMkLst>
        </pc:spChg>
        <pc:spChg chg="mod">
          <ac:chgData name="Mel Axford" userId="2b6f0437-5c50-42db-9062-2dce4c02fc82" providerId="ADAL" clId="{78689D97-5162-4684-9135-71D451EA38CB}" dt="2022-03-16T22:20:59.708" v="24494" actId="20577"/>
          <ac:spMkLst>
            <pc:docMk/>
            <pc:sldMk cId="1129459542" sldId="271"/>
            <ac:spMk id="5" creationId="{B6416B6F-D8F0-4C9F-8549-82141AC17151}"/>
          </ac:spMkLst>
        </pc:spChg>
        <pc:spChg chg="mod">
          <ac:chgData name="Mel Axford" userId="2b6f0437-5c50-42db-9062-2dce4c02fc82" providerId="ADAL" clId="{78689D97-5162-4684-9135-71D451EA38CB}" dt="2022-02-27T22:47:47.096" v="20421" actId="20577"/>
          <ac:spMkLst>
            <pc:docMk/>
            <pc:sldMk cId="1129459542" sldId="271"/>
            <ac:spMk id="8" creationId="{A361899E-D1A0-4C47-A13C-72FC599BA8CC}"/>
          </ac:spMkLst>
        </pc:spChg>
        <pc:picChg chg="mod">
          <ac:chgData name="Mel Axford" userId="2b6f0437-5c50-42db-9062-2dce4c02fc82" providerId="ADAL" clId="{78689D97-5162-4684-9135-71D451EA38CB}" dt="2022-02-27T22:40:40.925" v="20097" actId="1076"/>
          <ac:picMkLst>
            <pc:docMk/>
            <pc:sldMk cId="1129459542" sldId="271"/>
            <ac:picMk id="3" creationId="{949F06D7-3307-4401-8511-0C9672D12A1A}"/>
          </ac:picMkLst>
        </pc:picChg>
      </pc:sldChg>
      <pc:sldChg chg="modSp mod">
        <pc:chgData name="Mel Axford" userId="2b6f0437-5c50-42db-9062-2dce4c02fc82" providerId="ADAL" clId="{78689D97-5162-4684-9135-71D451EA38CB}" dt="2022-02-27T23:30:31.769" v="20620" actId="20577"/>
        <pc:sldMkLst>
          <pc:docMk/>
          <pc:sldMk cId="4052289998" sldId="272"/>
        </pc:sldMkLst>
        <pc:spChg chg="mod">
          <ac:chgData name="Mel Axford" userId="2b6f0437-5c50-42db-9062-2dce4c02fc82" providerId="ADAL" clId="{78689D97-5162-4684-9135-71D451EA38CB}" dt="2022-02-27T23:29:30.998" v="20604" actId="1035"/>
          <ac:spMkLst>
            <pc:docMk/>
            <pc:sldMk cId="4052289998" sldId="272"/>
            <ac:spMk id="4" creationId="{99732C75-49F7-4555-B94D-F2CADF001F65}"/>
          </ac:spMkLst>
        </pc:spChg>
        <pc:spChg chg="mod">
          <ac:chgData name="Mel Axford" userId="2b6f0437-5c50-42db-9062-2dce4c02fc82" providerId="ADAL" clId="{78689D97-5162-4684-9135-71D451EA38CB}" dt="2022-02-27T23:30:31.769" v="20620" actId="20577"/>
          <ac:spMkLst>
            <pc:docMk/>
            <pc:sldMk cId="4052289998" sldId="272"/>
            <ac:spMk id="5" creationId="{B6416B6F-D8F0-4C9F-8549-82141AC17151}"/>
          </ac:spMkLst>
        </pc:spChg>
        <pc:spChg chg="mod">
          <ac:chgData name="Mel Axford" userId="2b6f0437-5c50-42db-9062-2dce4c02fc82" providerId="ADAL" clId="{78689D97-5162-4684-9135-71D451EA38CB}" dt="2022-02-27T23:30:01.472" v="20613" actId="255"/>
          <ac:spMkLst>
            <pc:docMk/>
            <pc:sldMk cId="4052289998" sldId="272"/>
            <ac:spMk id="8" creationId="{A361899E-D1A0-4C47-A13C-72FC599BA8CC}"/>
          </ac:spMkLst>
        </pc:spChg>
      </pc:sldChg>
      <pc:sldChg chg="addSp delSp modSp mod">
        <pc:chgData name="Mel Axford" userId="2b6f0437-5c50-42db-9062-2dce4c02fc82" providerId="ADAL" clId="{78689D97-5162-4684-9135-71D451EA38CB}" dt="2022-03-16T22:23:17.257" v="24496" actId="20577"/>
        <pc:sldMkLst>
          <pc:docMk/>
          <pc:sldMk cId="2429385769" sldId="273"/>
        </pc:sldMkLst>
        <pc:spChg chg="mod">
          <ac:chgData name="Mel Axford" userId="2b6f0437-5c50-42db-9062-2dce4c02fc82" providerId="ADAL" clId="{78689D97-5162-4684-9135-71D451EA38CB}" dt="2022-02-28T01:10:58.374" v="23279" actId="20577"/>
          <ac:spMkLst>
            <pc:docMk/>
            <pc:sldMk cId="2429385769" sldId="273"/>
            <ac:spMk id="2" creationId="{E29D4F46-810E-4A85-BB36-3EFABE37731C}"/>
          </ac:spMkLst>
        </pc:spChg>
        <pc:spChg chg="mod">
          <ac:chgData name="Mel Axford" userId="2b6f0437-5c50-42db-9062-2dce4c02fc82" providerId="ADAL" clId="{78689D97-5162-4684-9135-71D451EA38CB}" dt="2022-03-16T22:23:17.257" v="24496" actId="20577"/>
          <ac:spMkLst>
            <pc:docMk/>
            <pc:sldMk cId="2429385769" sldId="273"/>
            <ac:spMk id="4" creationId="{99732C75-49F7-4555-B94D-F2CADF001F65}"/>
          </ac:spMkLst>
        </pc:spChg>
        <pc:spChg chg="mod">
          <ac:chgData name="Mel Axford" userId="2b6f0437-5c50-42db-9062-2dce4c02fc82" providerId="ADAL" clId="{78689D97-5162-4684-9135-71D451EA38CB}" dt="2022-03-09T22:55:10.546" v="23607" actId="20577"/>
          <ac:spMkLst>
            <pc:docMk/>
            <pc:sldMk cId="2429385769" sldId="273"/>
            <ac:spMk id="8" creationId="{A361899E-D1A0-4C47-A13C-72FC599BA8CC}"/>
          </ac:spMkLst>
        </pc:spChg>
        <pc:picChg chg="add mod">
          <ac:chgData name="Mel Axford" userId="2b6f0437-5c50-42db-9062-2dce4c02fc82" providerId="ADAL" clId="{78689D97-5162-4684-9135-71D451EA38CB}" dt="2022-02-28T01:11:47.783" v="23282" actId="1076"/>
          <ac:picMkLst>
            <pc:docMk/>
            <pc:sldMk cId="2429385769" sldId="273"/>
            <ac:picMk id="6" creationId="{40D9CBEB-0E90-45B0-9D69-086DB7EEBA99}"/>
          </ac:picMkLst>
        </pc:picChg>
        <pc:picChg chg="del">
          <ac:chgData name="Mel Axford" userId="2b6f0437-5c50-42db-9062-2dce4c02fc82" providerId="ADAL" clId="{78689D97-5162-4684-9135-71D451EA38CB}" dt="2022-02-28T01:11:07.348" v="23280" actId="478"/>
          <ac:picMkLst>
            <pc:docMk/>
            <pc:sldMk cId="2429385769" sldId="273"/>
            <ac:picMk id="10" creationId="{E99FDA2A-272B-4FFC-9848-B34004537831}"/>
          </ac:picMkLst>
        </pc:picChg>
      </pc:sldChg>
      <pc:sldChg chg="modSp mod ord">
        <pc:chgData name="Mel Axford" userId="2b6f0437-5c50-42db-9062-2dce4c02fc82" providerId="ADAL" clId="{78689D97-5162-4684-9135-71D451EA38CB}" dt="2022-03-16T22:22:23.763" v="24495" actId="20577"/>
        <pc:sldMkLst>
          <pc:docMk/>
          <pc:sldMk cId="760276310" sldId="274"/>
        </pc:sldMkLst>
        <pc:spChg chg="mod">
          <ac:chgData name="Mel Axford" userId="2b6f0437-5c50-42db-9062-2dce4c02fc82" providerId="ADAL" clId="{78689D97-5162-4684-9135-71D451EA38CB}" dt="2022-02-25T09:55:05.377" v="19521" actId="20577"/>
          <ac:spMkLst>
            <pc:docMk/>
            <pc:sldMk cId="760276310" sldId="274"/>
            <ac:spMk id="2" creationId="{E29D4F46-810E-4A85-BB36-3EFABE37731C}"/>
          </ac:spMkLst>
        </pc:spChg>
        <pc:spChg chg="mod">
          <ac:chgData name="Mel Axford" userId="2b6f0437-5c50-42db-9062-2dce4c02fc82" providerId="ADAL" clId="{78689D97-5162-4684-9135-71D451EA38CB}" dt="2022-03-16T22:22:23.763" v="24495" actId="20577"/>
          <ac:spMkLst>
            <pc:docMk/>
            <pc:sldMk cId="760276310" sldId="274"/>
            <ac:spMk id="4" creationId="{99732C75-49F7-4555-B94D-F2CADF001F65}"/>
          </ac:spMkLst>
        </pc:spChg>
        <pc:spChg chg="mod">
          <ac:chgData name="Mel Axford" userId="2b6f0437-5c50-42db-9062-2dce4c02fc82" providerId="ADAL" clId="{78689D97-5162-4684-9135-71D451EA38CB}" dt="2022-02-27T23:30:44.604" v="20621" actId="20577"/>
          <ac:spMkLst>
            <pc:docMk/>
            <pc:sldMk cId="760276310" sldId="274"/>
            <ac:spMk id="5" creationId="{B6416B6F-D8F0-4C9F-8549-82141AC17151}"/>
          </ac:spMkLst>
        </pc:spChg>
        <pc:spChg chg="mod">
          <ac:chgData name="Mel Axford" userId="2b6f0437-5c50-42db-9062-2dce4c02fc82" providerId="ADAL" clId="{78689D97-5162-4684-9135-71D451EA38CB}" dt="2022-03-09T22:51:28.711" v="23606" actId="20577"/>
          <ac:spMkLst>
            <pc:docMk/>
            <pc:sldMk cId="760276310" sldId="274"/>
            <ac:spMk id="8" creationId="{A361899E-D1A0-4C47-A13C-72FC599BA8CC}"/>
          </ac:spMkLst>
        </pc:spChg>
      </pc:sldChg>
      <pc:sldChg chg="modSp del mod">
        <pc:chgData name="Mel Axford" userId="2b6f0437-5c50-42db-9062-2dce4c02fc82" providerId="ADAL" clId="{78689D97-5162-4684-9135-71D451EA38CB}" dt="2022-02-28T00:15:28.647" v="20704" actId="47"/>
        <pc:sldMkLst>
          <pc:docMk/>
          <pc:sldMk cId="486243911" sldId="275"/>
        </pc:sldMkLst>
        <pc:spChg chg="mod">
          <ac:chgData name="Mel Axford" userId="2b6f0437-5c50-42db-9062-2dce4c02fc82" providerId="ADAL" clId="{78689D97-5162-4684-9135-71D451EA38CB}" dt="2022-02-25T10:02:37.706" v="19615" actId="20577"/>
          <ac:spMkLst>
            <pc:docMk/>
            <pc:sldMk cId="486243911" sldId="275"/>
            <ac:spMk id="5" creationId="{B6416B6F-D8F0-4C9F-8549-82141AC17151}"/>
          </ac:spMkLst>
        </pc:spChg>
        <pc:spChg chg="mod">
          <ac:chgData name="Mel Axford" userId="2b6f0437-5c50-42db-9062-2dce4c02fc82" providerId="ADAL" clId="{78689D97-5162-4684-9135-71D451EA38CB}" dt="2022-02-28T00:07:13.416" v="20674" actId="20577"/>
          <ac:spMkLst>
            <pc:docMk/>
            <pc:sldMk cId="486243911" sldId="275"/>
            <ac:spMk id="8" creationId="{A361899E-D1A0-4C47-A13C-72FC599BA8CC}"/>
          </ac:spMkLst>
        </pc:spChg>
      </pc:sldChg>
      <pc:sldChg chg="addSp delSp modSp add mod setBg">
        <pc:chgData name="Mel Axford" userId="2b6f0437-5c50-42db-9062-2dce4c02fc82" providerId="ADAL" clId="{78689D97-5162-4684-9135-71D451EA38CB}" dt="2022-03-09T22:59:58.980" v="23636" actId="20577"/>
        <pc:sldMkLst>
          <pc:docMk/>
          <pc:sldMk cId="486680955" sldId="276"/>
        </pc:sldMkLst>
        <pc:spChg chg="mod">
          <ac:chgData name="Mel Axford" userId="2b6f0437-5c50-42db-9062-2dce4c02fc82" providerId="ADAL" clId="{78689D97-5162-4684-9135-71D451EA38CB}" dt="2022-02-28T03:06:59.709" v="23567" actId="20577"/>
          <ac:spMkLst>
            <pc:docMk/>
            <pc:sldMk cId="486680955" sldId="276"/>
            <ac:spMk id="2" creationId="{E29D4F46-810E-4A85-BB36-3EFABE37731C}"/>
          </ac:spMkLst>
        </pc:spChg>
        <pc:spChg chg="mod">
          <ac:chgData name="Mel Axford" userId="2b6f0437-5c50-42db-9062-2dce4c02fc82" providerId="ADAL" clId="{78689D97-5162-4684-9135-71D451EA38CB}" dt="2022-03-09T22:59:58.980" v="23636" actId="20577"/>
          <ac:spMkLst>
            <pc:docMk/>
            <pc:sldMk cId="486680955" sldId="276"/>
            <ac:spMk id="4" creationId="{99732C75-49F7-4555-B94D-F2CADF001F65}"/>
          </ac:spMkLst>
        </pc:spChg>
        <pc:spChg chg="mod">
          <ac:chgData name="Mel Axford" userId="2b6f0437-5c50-42db-9062-2dce4c02fc82" providerId="ADAL" clId="{78689D97-5162-4684-9135-71D451EA38CB}" dt="2022-02-28T00:33:23.139" v="21047" actId="20577"/>
          <ac:spMkLst>
            <pc:docMk/>
            <pc:sldMk cId="486680955" sldId="276"/>
            <ac:spMk id="5" creationId="{B6416B6F-D8F0-4C9F-8549-82141AC17151}"/>
          </ac:spMkLst>
        </pc:spChg>
        <pc:spChg chg="mod">
          <ac:chgData name="Mel Axford" userId="2b6f0437-5c50-42db-9062-2dce4c02fc82" providerId="ADAL" clId="{78689D97-5162-4684-9135-71D451EA38CB}" dt="2022-02-28T00:34:34.873" v="21055" actId="20577"/>
          <ac:spMkLst>
            <pc:docMk/>
            <pc:sldMk cId="486680955" sldId="276"/>
            <ac:spMk id="8" creationId="{A361899E-D1A0-4C47-A13C-72FC599BA8CC}"/>
          </ac:spMkLst>
        </pc:spChg>
        <pc:picChg chg="del">
          <ac:chgData name="Mel Axford" userId="2b6f0437-5c50-42db-9062-2dce4c02fc82" providerId="ADAL" clId="{78689D97-5162-4684-9135-71D451EA38CB}" dt="2022-02-25T02:34:53.867" v="1207" actId="478"/>
          <ac:picMkLst>
            <pc:docMk/>
            <pc:sldMk cId="486680955" sldId="276"/>
            <ac:picMk id="6" creationId="{7D519C3B-522B-49B4-8B6E-7191CEF1120E}"/>
          </ac:picMkLst>
        </pc:picChg>
        <pc:picChg chg="add mod">
          <ac:chgData name="Mel Axford" userId="2b6f0437-5c50-42db-9062-2dce4c02fc82" providerId="ADAL" clId="{78689D97-5162-4684-9135-71D451EA38CB}" dt="2022-02-25T02:35:51.854" v="1209" actId="1076"/>
          <ac:picMkLst>
            <pc:docMk/>
            <pc:sldMk cId="486680955" sldId="276"/>
            <ac:picMk id="7" creationId="{BB184773-CCF7-4CC6-BD02-D4D0B64CF8BC}"/>
          </ac:picMkLst>
        </pc:picChg>
      </pc:sldChg>
      <pc:sldChg chg="addSp delSp modSp add mod ord">
        <pc:chgData name="Mel Axford" userId="2b6f0437-5c50-42db-9062-2dce4c02fc82" providerId="ADAL" clId="{78689D97-5162-4684-9135-71D451EA38CB}" dt="2022-03-16T22:28:22.936" v="24517" actId="20577"/>
        <pc:sldMkLst>
          <pc:docMk/>
          <pc:sldMk cId="203324518" sldId="277"/>
        </pc:sldMkLst>
        <pc:spChg chg="mod">
          <ac:chgData name="Mel Axford" userId="2b6f0437-5c50-42db-9062-2dce4c02fc82" providerId="ADAL" clId="{78689D97-5162-4684-9135-71D451EA38CB}" dt="2022-02-25T02:50:48.825" v="2297" actId="207"/>
          <ac:spMkLst>
            <pc:docMk/>
            <pc:sldMk cId="203324518" sldId="277"/>
            <ac:spMk id="2" creationId="{E29D4F46-810E-4A85-BB36-3EFABE37731C}"/>
          </ac:spMkLst>
        </pc:spChg>
        <pc:spChg chg="mod">
          <ac:chgData name="Mel Axford" userId="2b6f0437-5c50-42db-9062-2dce4c02fc82" providerId="ADAL" clId="{78689D97-5162-4684-9135-71D451EA38CB}" dt="2022-02-25T02:56:11.561" v="3047" actId="313"/>
          <ac:spMkLst>
            <pc:docMk/>
            <pc:sldMk cId="203324518" sldId="277"/>
            <ac:spMk id="4" creationId="{99732C75-49F7-4555-B94D-F2CADF001F65}"/>
          </ac:spMkLst>
        </pc:spChg>
        <pc:spChg chg="mod">
          <ac:chgData name="Mel Axford" userId="2b6f0437-5c50-42db-9062-2dce4c02fc82" providerId="ADAL" clId="{78689D97-5162-4684-9135-71D451EA38CB}" dt="2022-03-16T22:28:22.936" v="24517" actId="20577"/>
          <ac:spMkLst>
            <pc:docMk/>
            <pc:sldMk cId="203324518" sldId="277"/>
            <ac:spMk id="5" creationId="{B6416B6F-D8F0-4C9F-8549-82141AC17151}"/>
          </ac:spMkLst>
        </pc:spChg>
        <pc:spChg chg="mod">
          <ac:chgData name="Mel Axford" userId="2b6f0437-5c50-42db-9062-2dce4c02fc82" providerId="ADAL" clId="{78689D97-5162-4684-9135-71D451EA38CB}" dt="2022-02-28T02:34:15.838" v="23555" actId="20577"/>
          <ac:spMkLst>
            <pc:docMk/>
            <pc:sldMk cId="203324518" sldId="277"/>
            <ac:spMk id="8" creationId="{A361899E-D1A0-4C47-A13C-72FC599BA8CC}"/>
          </ac:spMkLst>
        </pc:spChg>
        <pc:picChg chg="del">
          <ac:chgData name="Mel Axford" userId="2b6f0437-5c50-42db-9062-2dce4c02fc82" providerId="ADAL" clId="{78689D97-5162-4684-9135-71D451EA38CB}" dt="2022-02-25T03:02:14.921" v="3658" actId="478"/>
          <ac:picMkLst>
            <pc:docMk/>
            <pc:sldMk cId="203324518" sldId="277"/>
            <ac:picMk id="6" creationId="{7D519C3B-522B-49B4-8B6E-7191CEF1120E}"/>
          </ac:picMkLst>
        </pc:picChg>
        <pc:picChg chg="add mod">
          <ac:chgData name="Mel Axford" userId="2b6f0437-5c50-42db-9062-2dce4c02fc82" providerId="ADAL" clId="{78689D97-5162-4684-9135-71D451EA38CB}" dt="2022-02-25T03:02:33.049" v="3661" actId="1076"/>
          <ac:picMkLst>
            <pc:docMk/>
            <pc:sldMk cId="203324518" sldId="277"/>
            <ac:picMk id="7" creationId="{A4F69343-C1D9-46B8-A8A4-21011B045608}"/>
          </ac:picMkLst>
        </pc:picChg>
      </pc:sldChg>
      <pc:sldChg chg="addSp delSp modSp add mod">
        <pc:chgData name="Mel Axford" userId="2b6f0437-5c50-42db-9062-2dce4c02fc82" providerId="ADAL" clId="{78689D97-5162-4684-9135-71D451EA38CB}" dt="2022-03-09T23:07:14.831" v="23650" actId="20577"/>
        <pc:sldMkLst>
          <pc:docMk/>
          <pc:sldMk cId="3008993460" sldId="278"/>
        </pc:sldMkLst>
        <pc:spChg chg="mod">
          <ac:chgData name="Mel Axford" userId="2b6f0437-5c50-42db-9062-2dce4c02fc82" providerId="ADAL" clId="{78689D97-5162-4684-9135-71D451EA38CB}" dt="2022-02-25T03:07:09.515" v="4288" actId="207"/>
          <ac:spMkLst>
            <pc:docMk/>
            <pc:sldMk cId="3008993460" sldId="278"/>
            <ac:spMk id="2" creationId="{E29D4F46-810E-4A85-BB36-3EFABE37731C}"/>
          </ac:spMkLst>
        </pc:spChg>
        <pc:spChg chg="mod">
          <ac:chgData name="Mel Axford" userId="2b6f0437-5c50-42db-9062-2dce4c02fc82" providerId="ADAL" clId="{78689D97-5162-4684-9135-71D451EA38CB}" dt="2022-03-09T23:06:10.849" v="23639" actId="20577"/>
          <ac:spMkLst>
            <pc:docMk/>
            <pc:sldMk cId="3008993460" sldId="278"/>
            <ac:spMk id="4" creationId="{99732C75-49F7-4555-B94D-F2CADF001F65}"/>
          </ac:spMkLst>
        </pc:spChg>
        <pc:spChg chg="mod">
          <ac:chgData name="Mel Axford" userId="2b6f0437-5c50-42db-9062-2dce4c02fc82" providerId="ADAL" clId="{78689D97-5162-4684-9135-71D451EA38CB}" dt="2022-02-25T03:09:58.530" v="4414" actId="20577"/>
          <ac:spMkLst>
            <pc:docMk/>
            <pc:sldMk cId="3008993460" sldId="278"/>
            <ac:spMk id="5" creationId="{B6416B6F-D8F0-4C9F-8549-82141AC17151}"/>
          </ac:spMkLst>
        </pc:spChg>
        <pc:spChg chg="mod">
          <ac:chgData name="Mel Axford" userId="2b6f0437-5c50-42db-9062-2dce4c02fc82" providerId="ADAL" clId="{78689D97-5162-4684-9135-71D451EA38CB}" dt="2022-03-09T23:07:14.831" v="23650" actId="20577"/>
          <ac:spMkLst>
            <pc:docMk/>
            <pc:sldMk cId="3008993460" sldId="278"/>
            <ac:spMk id="8" creationId="{A361899E-D1A0-4C47-A13C-72FC599BA8CC}"/>
          </ac:spMkLst>
        </pc:spChg>
        <pc:picChg chg="add mod">
          <ac:chgData name="Mel Axford" userId="2b6f0437-5c50-42db-9062-2dce4c02fc82" providerId="ADAL" clId="{78689D97-5162-4684-9135-71D451EA38CB}" dt="2022-02-25T03:08:54.767" v="4292" actId="1076"/>
          <ac:picMkLst>
            <pc:docMk/>
            <pc:sldMk cId="3008993460" sldId="278"/>
            <ac:picMk id="6" creationId="{EBAD928A-EB16-4CE4-931F-F000D70E5A9C}"/>
          </ac:picMkLst>
        </pc:picChg>
        <pc:picChg chg="del">
          <ac:chgData name="Mel Axford" userId="2b6f0437-5c50-42db-9062-2dce4c02fc82" providerId="ADAL" clId="{78689D97-5162-4684-9135-71D451EA38CB}" dt="2022-02-25T03:07:17.026" v="4290" actId="478"/>
          <ac:picMkLst>
            <pc:docMk/>
            <pc:sldMk cId="3008993460" sldId="278"/>
            <ac:picMk id="7" creationId="{A4F69343-C1D9-46B8-A8A4-21011B045608}"/>
          </ac:picMkLst>
        </pc:picChg>
      </pc:sldChg>
      <pc:sldChg chg="modSp new mod ord">
        <pc:chgData name="Mel Axford" userId="2b6f0437-5c50-42db-9062-2dce4c02fc82" providerId="ADAL" clId="{78689D97-5162-4684-9135-71D451EA38CB}" dt="2022-02-28T02:36:27.437" v="23565" actId="20577"/>
        <pc:sldMkLst>
          <pc:docMk/>
          <pc:sldMk cId="2054359396" sldId="279"/>
        </pc:sldMkLst>
        <pc:spChg chg="mod">
          <ac:chgData name="Mel Axford" userId="2b6f0437-5c50-42db-9062-2dce4c02fc82" providerId="ADAL" clId="{78689D97-5162-4684-9135-71D451EA38CB}" dt="2022-02-25T09:18:25.529" v="19255" actId="113"/>
          <ac:spMkLst>
            <pc:docMk/>
            <pc:sldMk cId="2054359396" sldId="279"/>
            <ac:spMk id="2" creationId="{1C673364-9614-4CED-B64E-40E0CF29CEF6}"/>
          </ac:spMkLst>
        </pc:spChg>
        <pc:spChg chg="mod">
          <ac:chgData name="Mel Axford" userId="2b6f0437-5c50-42db-9062-2dce4c02fc82" providerId="ADAL" clId="{78689D97-5162-4684-9135-71D451EA38CB}" dt="2022-02-28T02:36:27.437" v="23565" actId="20577"/>
          <ac:spMkLst>
            <pc:docMk/>
            <pc:sldMk cId="2054359396" sldId="279"/>
            <ac:spMk id="3" creationId="{AAD8A147-95E0-40BA-BCAD-6584E9F9A8BD}"/>
          </ac:spMkLst>
        </pc:spChg>
      </pc:sldChg>
      <pc:sldChg chg="modSp add mod ord setBg">
        <pc:chgData name="Mel Axford" userId="2b6f0437-5c50-42db-9062-2dce4c02fc82" providerId="ADAL" clId="{78689D97-5162-4684-9135-71D451EA38CB}" dt="2022-03-09T23:34:50.867" v="24335" actId="1037"/>
        <pc:sldMkLst>
          <pc:docMk/>
          <pc:sldMk cId="3307704589" sldId="280"/>
        </pc:sldMkLst>
        <pc:spChg chg="mod">
          <ac:chgData name="Mel Axford" userId="2b6f0437-5c50-42db-9062-2dce4c02fc82" providerId="ADAL" clId="{78689D97-5162-4684-9135-71D451EA38CB}" dt="2022-02-25T04:27:09.189" v="12076" actId="6549"/>
          <ac:spMkLst>
            <pc:docMk/>
            <pc:sldMk cId="3307704589" sldId="280"/>
            <ac:spMk id="2" creationId="{E29D4F46-810E-4A85-BB36-3EFABE37731C}"/>
          </ac:spMkLst>
        </pc:spChg>
        <pc:spChg chg="mod">
          <ac:chgData name="Mel Axford" userId="2b6f0437-5c50-42db-9062-2dce4c02fc82" providerId="ADAL" clId="{78689D97-5162-4684-9135-71D451EA38CB}" dt="2022-03-09T23:34:50.867" v="24335" actId="1037"/>
          <ac:spMkLst>
            <pc:docMk/>
            <pc:sldMk cId="3307704589" sldId="280"/>
            <ac:spMk id="4" creationId="{99732C75-49F7-4555-B94D-F2CADF001F65}"/>
          </ac:spMkLst>
        </pc:spChg>
        <pc:spChg chg="mod">
          <ac:chgData name="Mel Axford" userId="2b6f0437-5c50-42db-9062-2dce4c02fc82" providerId="ADAL" clId="{78689D97-5162-4684-9135-71D451EA38CB}" dt="2022-03-09T23:34:45.519" v="24317" actId="1037"/>
          <ac:spMkLst>
            <pc:docMk/>
            <pc:sldMk cId="3307704589" sldId="280"/>
            <ac:spMk id="5" creationId="{B6416B6F-D8F0-4C9F-8549-82141AC17151}"/>
          </ac:spMkLst>
        </pc:spChg>
        <pc:spChg chg="mod">
          <ac:chgData name="Mel Axford" userId="2b6f0437-5c50-42db-9062-2dce4c02fc82" providerId="ADAL" clId="{78689D97-5162-4684-9135-71D451EA38CB}" dt="2022-03-09T23:34:34.664" v="24300" actId="1037"/>
          <ac:spMkLst>
            <pc:docMk/>
            <pc:sldMk cId="3307704589" sldId="280"/>
            <ac:spMk id="8" creationId="{A361899E-D1A0-4C47-A13C-72FC599BA8CC}"/>
          </ac:spMkLst>
        </pc:spChg>
      </pc:sldChg>
      <pc:sldChg chg="addSp delSp modSp add mod">
        <pc:chgData name="Mel Axford" userId="2b6f0437-5c50-42db-9062-2dce4c02fc82" providerId="ADAL" clId="{78689D97-5162-4684-9135-71D451EA38CB}" dt="2022-03-09T23:03:01.177" v="23637" actId="20577"/>
        <pc:sldMkLst>
          <pc:docMk/>
          <pc:sldMk cId="867637792" sldId="281"/>
        </pc:sldMkLst>
        <pc:spChg chg="mod">
          <ac:chgData name="Mel Axford" userId="2b6f0437-5c50-42db-9062-2dce4c02fc82" providerId="ADAL" clId="{78689D97-5162-4684-9135-71D451EA38CB}" dt="2022-02-28T00:12:14.649" v="20703" actId="14100"/>
          <ac:spMkLst>
            <pc:docMk/>
            <pc:sldMk cId="867637792" sldId="281"/>
            <ac:spMk id="2" creationId="{E29D4F46-810E-4A85-BB36-3EFABE37731C}"/>
          </ac:spMkLst>
        </pc:spChg>
        <pc:spChg chg="mod">
          <ac:chgData name="Mel Axford" userId="2b6f0437-5c50-42db-9062-2dce4c02fc82" providerId="ADAL" clId="{78689D97-5162-4684-9135-71D451EA38CB}" dt="2022-02-25T03:49:46.138" v="8765" actId="20577"/>
          <ac:spMkLst>
            <pc:docMk/>
            <pc:sldMk cId="867637792" sldId="281"/>
            <ac:spMk id="4" creationId="{99732C75-49F7-4555-B94D-F2CADF001F65}"/>
          </ac:spMkLst>
        </pc:spChg>
        <pc:spChg chg="mod">
          <ac:chgData name="Mel Axford" userId="2b6f0437-5c50-42db-9062-2dce4c02fc82" providerId="ADAL" clId="{78689D97-5162-4684-9135-71D451EA38CB}" dt="2022-02-28T00:16:07.892" v="20707"/>
          <ac:spMkLst>
            <pc:docMk/>
            <pc:sldMk cId="867637792" sldId="281"/>
            <ac:spMk id="5" creationId="{B6416B6F-D8F0-4C9F-8549-82141AC17151}"/>
          </ac:spMkLst>
        </pc:spChg>
        <pc:spChg chg="mod">
          <ac:chgData name="Mel Axford" userId="2b6f0437-5c50-42db-9062-2dce4c02fc82" providerId="ADAL" clId="{78689D97-5162-4684-9135-71D451EA38CB}" dt="2022-03-09T23:03:01.177" v="23637" actId="20577"/>
          <ac:spMkLst>
            <pc:docMk/>
            <pc:sldMk cId="867637792" sldId="281"/>
            <ac:spMk id="8" creationId="{A361899E-D1A0-4C47-A13C-72FC599BA8CC}"/>
          </ac:spMkLst>
        </pc:spChg>
        <pc:picChg chg="del">
          <ac:chgData name="Mel Axford" userId="2b6f0437-5c50-42db-9062-2dce4c02fc82" providerId="ADAL" clId="{78689D97-5162-4684-9135-71D451EA38CB}" dt="2022-02-25T04:06:15.209" v="10021" actId="478"/>
          <ac:picMkLst>
            <pc:docMk/>
            <pc:sldMk cId="867637792" sldId="281"/>
            <ac:picMk id="6" creationId="{7D519C3B-522B-49B4-8B6E-7191CEF1120E}"/>
          </ac:picMkLst>
        </pc:picChg>
        <pc:picChg chg="add mod">
          <ac:chgData name="Mel Axford" userId="2b6f0437-5c50-42db-9062-2dce4c02fc82" providerId="ADAL" clId="{78689D97-5162-4684-9135-71D451EA38CB}" dt="2022-02-25T04:08:13.794" v="10023" actId="1076"/>
          <ac:picMkLst>
            <pc:docMk/>
            <pc:sldMk cId="867637792" sldId="281"/>
            <ac:picMk id="7" creationId="{565666BE-92EC-431F-A27B-C39DDCAC6387}"/>
          </ac:picMkLst>
        </pc:picChg>
      </pc:sldChg>
      <pc:sldChg chg="addSp delSp modSp add mod ord">
        <pc:chgData name="Mel Axford" userId="2b6f0437-5c50-42db-9062-2dce4c02fc82" providerId="ADAL" clId="{78689D97-5162-4684-9135-71D451EA38CB}" dt="2022-03-09T23:38:52.816" v="24402" actId="20577"/>
        <pc:sldMkLst>
          <pc:docMk/>
          <pc:sldMk cId="790769184" sldId="282"/>
        </pc:sldMkLst>
        <pc:spChg chg="mod">
          <ac:chgData name="Mel Axford" userId="2b6f0437-5c50-42db-9062-2dce4c02fc82" providerId="ADAL" clId="{78689D97-5162-4684-9135-71D451EA38CB}" dt="2022-02-25T04:28:51.860" v="12112" actId="207"/>
          <ac:spMkLst>
            <pc:docMk/>
            <pc:sldMk cId="790769184" sldId="282"/>
            <ac:spMk id="2" creationId="{E29D4F46-810E-4A85-BB36-3EFABE37731C}"/>
          </ac:spMkLst>
        </pc:spChg>
        <pc:spChg chg="mod">
          <ac:chgData name="Mel Axford" userId="2b6f0437-5c50-42db-9062-2dce4c02fc82" providerId="ADAL" clId="{78689D97-5162-4684-9135-71D451EA38CB}" dt="2022-03-09T23:37:43.393" v="24341" actId="14100"/>
          <ac:spMkLst>
            <pc:docMk/>
            <pc:sldMk cId="790769184" sldId="282"/>
            <ac:spMk id="4" creationId="{99732C75-49F7-4555-B94D-F2CADF001F65}"/>
          </ac:spMkLst>
        </pc:spChg>
        <pc:spChg chg="mod">
          <ac:chgData name="Mel Axford" userId="2b6f0437-5c50-42db-9062-2dce4c02fc82" providerId="ADAL" clId="{78689D97-5162-4684-9135-71D451EA38CB}" dt="2022-02-28T02:22:50.658" v="23367" actId="6549"/>
          <ac:spMkLst>
            <pc:docMk/>
            <pc:sldMk cId="790769184" sldId="282"/>
            <ac:spMk id="5" creationId="{B6416B6F-D8F0-4C9F-8549-82141AC17151}"/>
          </ac:spMkLst>
        </pc:spChg>
        <pc:spChg chg="mod">
          <ac:chgData name="Mel Axford" userId="2b6f0437-5c50-42db-9062-2dce4c02fc82" providerId="ADAL" clId="{78689D97-5162-4684-9135-71D451EA38CB}" dt="2022-03-09T23:38:52.816" v="24402" actId="20577"/>
          <ac:spMkLst>
            <pc:docMk/>
            <pc:sldMk cId="790769184" sldId="282"/>
            <ac:spMk id="8" creationId="{A361899E-D1A0-4C47-A13C-72FC599BA8CC}"/>
          </ac:spMkLst>
        </pc:spChg>
        <pc:picChg chg="del">
          <ac:chgData name="Mel Axford" userId="2b6f0437-5c50-42db-9062-2dce4c02fc82" providerId="ADAL" clId="{78689D97-5162-4684-9135-71D451EA38CB}" dt="2022-02-25T04:12:15.872" v="10294" actId="478"/>
          <ac:picMkLst>
            <pc:docMk/>
            <pc:sldMk cId="790769184" sldId="282"/>
            <ac:picMk id="6" creationId="{EBAD928A-EB16-4CE4-931F-F000D70E5A9C}"/>
          </ac:picMkLst>
        </pc:picChg>
        <pc:picChg chg="add mod">
          <ac:chgData name="Mel Axford" userId="2b6f0437-5c50-42db-9062-2dce4c02fc82" providerId="ADAL" clId="{78689D97-5162-4684-9135-71D451EA38CB}" dt="2022-02-25T04:12:49.427" v="10297" actId="1076"/>
          <ac:picMkLst>
            <pc:docMk/>
            <pc:sldMk cId="790769184" sldId="282"/>
            <ac:picMk id="7" creationId="{7814C47C-38F7-49DF-A7C5-3F784FEF5E7C}"/>
          </ac:picMkLst>
        </pc:picChg>
      </pc:sldChg>
      <pc:sldChg chg="addSp delSp modSp add mod">
        <pc:chgData name="Mel Axford" userId="2b6f0437-5c50-42db-9062-2dce4c02fc82" providerId="ADAL" clId="{78689D97-5162-4684-9135-71D451EA38CB}" dt="2022-03-09T23:42:43.282" v="24426" actId="20577"/>
        <pc:sldMkLst>
          <pc:docMk/>
          <pc:sldMk cId="252724163" sldId="283"/>
        </pc:sldMkLst>
        <pc:spChg chg="mod">
          <ac:chgData name="Mel Axford" userId="2b6f0437-5c50-42db-9062-2dce4c02fc82" providerId="ADAL" clId="{78689D97-5162-4684-9135-71D451EA38CB}" dt="2022-02-25T04:29:45.467" v="12148" actId="108"/>
          <ac:spMkLst>
            <pc:docMk/>
            <pc:sldMk cId="252724163" sldId="283"/>
            <ac:spMk id="2" creationId="{E29D4F46-810E-4A85-BB36-3EFABE37731C}"/>
          </ac:spMkLst>
        </pc:spChg>
        <pc:spChg chg="mod">
          <ac:chgData name="Mel Axford" userId="2b6f0437-5c50-42db-9062-2dce4c02fc82" providerId="ADAL" clId="{78689D97-5162-4684-9135-71D451EA38CB}" dt="2022-03-09T23:41:57.927" v="24405" actId="20577"/>
          <ac:spMkLst>
            <pc:docMk/>
            <pc:sldMk cId="252724163" sldId="283"/>
            <ac:spMk id="4" creationId="{99732C75-49F7-4555-B94D-F2CADF001F65}"/>
          </ac:spMkLst>
        </pc:spChg>
        <pc:spChg chg="mod">
          <ac:chgData name="Mel Axford" userId="2b6f0437-5c50-42db-9062-2dce4c02fc82" providerId="ADAL" clId="{78689D97-5162-4684-9135-71D451EA38CB}" dt="2022-02-25T04:32:02.974" v="12385" actId="20577"/>
          <ac:spMkLst>
            <pc:docMk/>
            <pc:sldMk cId="252724163" sldId="283"/>
            <ac:spMk id="5" creationId="{B6416B6F-D8F0-4C9F-8549-82141AC17151}"/>
          </ac:spMkLst>
        </pc:spChg>
        <pc:spChg chg="mod">
          <ac:chgData name="Mel Axford" userId="2b6f0437-5c50-42db-9062-2dce4c02fc82" providerId="ADAL" clId="{78689D97-5162-4684-9135-71D451EA38CB}" dt="2022-03-09T23:42:43.282" v="24426" actId="20577"/>
          <ac:spMkLst>
            <pc:docMk/>
            <pc:sldMk cId="252724163" sldId="283"/>
            <ac:spMk id="8" creationId="{A361899E-D1A0-4C47-A13C-72FC599BA8CC}"/>
          </ac:spMkLst>
        </pc:spChg>
        <pc:picChg chg="add del mod">
          <ac:chgData name="Mel Axford" userId="2b6f0437-5c50-42db-9062-2dce4c02fc82" providerId="ADAL" clId="{78689D97-5162-4684-9135-71D451EA38CB}" dt="2022-02-28T02:07:28.852" v="23326" actId="478"/>
          <ac:picMkLst>
            <pc:docMk/>
            <pc:sldMk cId="252724163" sldId="283"/>
            <ac:picMk id="6" creationId="{BCAA9E85-FA3E-491F-B778-D0CDE152E1C2}"/>
          </ac:picMkLst>
        </pc:picChg>
        <pc:picChg chg="add mod">
          <ac:chgData name="Mel Axford" userId="2b6f0437-5c50-42db-9062-2dce4c02fc82" providerId="ADAL" clId="{78689D97-5162-4684-9135-71D451EA38CB}" dt="2022-02-28T02:08:25.652" v="23329" actId="1076"/>
          <ac:picMkLst>
            <pc:docMk/>
            <pc:sldMk cId="252724163" sldId="283"/>
            <ac:picMk id="7" creationId="{6DF215D4-3E03-4C13-91C5-2CA7D4562823}"/>
          </ac:picMkLst>
        </pc:picChg>
        <pc:picChg chg="del">
          <ac:chgData name="Mel Axford" userId="2b6f0437-5c50-42db-9062-2dce4c02fc82" providerId="ADAL" clId="{78689D97-5162-4684-9135-71D451EA38CB}" dt="2022-02-25T04:39:45.228" v="13606" actId="478"/>
          <ac:picMkLst>
            <pc:docMk/>
            <pc:sldMk cId="252724163" sldId="283"/>
            <ac:picMk id="7" creationId="{7814C47C-38F7-49DF-A7C5-3F784FEF5E7C}"/>
          </ac:picMkLst>
        </pc:picChg>
      </pc:sldChg>
      <pc:sldChg chg="addSp delSp modSp add mod setBg">
        <pc:chgData name="Mel Axford" userId="2b6f0437-5c50-42db-9062-2dce4c02fc82" providerId="ADAL" clId="{78689D97-5162-4684-9135-71D451EA38CB}" dt="2022-03-16T22:40:04.003" v="24518" actId="20577"/>
        <pc:sldMkLst>
          <pc:docMk/>
          <pc:sldMk cId="4260961681" sldId="284"/>
        </pc:sldMkLst>
        <pc:spChg chg="mod">
          <ac:chgData name="Mel Axford" userId="2b6f0437-5c50-42db-9062-2dce4c02fc82" providerId="ADAL" clId="{78689D97-5162-4684-9135-71D451EA38CB}" dt="2022-02-25T04:42:33.205" v="13790" actId="207"/>
          <ac:spMkLst>
            <pc:docMk/>
            <pc:sldMk cId="4260961681" sldId="284"/>
            <ac:spMk id="2" creationId="{E29D4F46-810E-4A85-BB36-3EFABE37731C}"/>
          </ac:spMkLst>
        </pc:spChg>
        <pc:spChg chg="mod">
          <ac:chgData name="Mel Axford" userId="2b6f0437-5c50-42db-9062-2dce4c02fc82" providerId="ADAL" clId="{78689D97-5162-4684-9135-71D451EA38CB}" dt="2022-02-28T02:19:50.021" v="23347" actId="1036"/>
          <ac:spMkLst>
            <pc:docMk/>
            <pc:sldMk cId="4260961681" sldId="284"/>
            <ac:spMk id="4" creationId="{99732C75-49F7-4555-B94D-F2CADF001F65}"/>
          </ac:spMkLst>
        </pc:spChg>
        <pc:spChg chg="mod">
          <ac:chgData name="Mel Axford" userId="2b6f0437-5c50-42db-9062-2dce4c02fc82" providerId="ADAL" clId="{78689D97-5162-4684-9135-71D451EA38CB}" dt="2022-03-16T22:40:04.003" v="24518" actId="20577"/>
          <ac:spMkLst>
            <pc:docMk/>
            <pc:sldMk cId="4260961681" sldId="284"/>
            <ac:spMk id="5" creationId="{B6416B6F-D8F0-4C9F-8549-82141AC17151}"/>
          </ac:spMkLst>
        </pc:spChg>
        <pc:spChg chg="mod">
          <ac:chgData name="Mel Axford" userId="2b6f0437-5c50-42db-9062-2dce4c02fc82" providerId="ADAL" clId="{78689D97-5162-4684-9135-71D451EA38CB}" dt="2022-03-09T23:45:29.228" v="24454" actId="6549"/>
          <ac:spMkLst>
            <pc:docMk/>
            <pc:sldMk cId="4260961681" sldId="284"/>
            <ac:spMk id="8" creationId="{A361899E-D1A0-4C47-A13C-72FC599BA8CC}"/>
          </ac:spMkLst>
        </pc:spChg>
        <pc:picChg chg="del">
          <ac:chgData name="Mel Axford" userId="2b6f0437-5c50-42db-9062-2dce4c02fc82" providerId="ADAL" clId="{78689D97-5162-4684-9135-71D451EA38CB}" dt="2022-02-28T02:07:25.680" v="23325" actId="478"/>
          <ac:picMkLst>
            <pc:docMk/>
            <pc:sldMk cId="4260961681" sldId="284"/>
            <ac:picMk id="6" creationId="{BCAA9E85-FA3E-491F-B778-D0CDE152E1C2}"/>
          </ac:picMkLst>
        </pc:picChg>
        <pc:picChg chg="add del mod">
          <ac:chgData name="Mel Axford" userId="2b6f0437-5c50-42db-9062-2dce4c02fc82" providerId="ADAL" clId="{78689D97-5162-4684-9135-71D451EA38CB}" dt="2022-02-28T02:10:20.591" v="23332" actId="478"/>
          <ac:picMkLst>
            <pc:docMk/>
            <pc:sldMk cId="4260961681" sldId="284"/>
            <ac:picMk id="7" creationId="{A2EC2624-6291-46D2-BD54-655DDF42B531}"/>
          </ac:picMkLst>
        </pc:picChg>
        <pc:picChg chg="add del mod">
          <ac:chgData name="Mel Axford" userId="2b6f0437-5c50-42db-9062-2dce4c02fc82" providerId="ADAL" clId="{78689D97-5162-4684-9135-71D451EA38CB}" dt="2022-02-28T02:12:56.213" v="23336" actId="478"/>
          <ac:picMkLst>
            <pc:docMk/>
            <pc:sldMk cId="4260961681" sldId="284"/>
            <ac:picMk id="10" creationId="{C60F647F-FB72-4FCA-99A2-754876DFBF9E}"/>
          </ac:picMkLst>
        </pc:picChg>
        <pc:picChg chg="add mod">
          <ac:chgData name="Mel Axford" userId="2b6f0437-5c50-42db-9062-2dce4c02fc82" providerId="ADAL" clId="{78689D97-5162-4684-9135-71D451EA38CB}" dt="2022-02-28T02:13:01.376" v="23338" actId="1076"/>
          <ac:picMkLst>
            <pc:docMk/>
            <pc:sldMk cId="4260961681" sldId="284"/>
            <ac:picMk id="12" creationId="{7CCFC18A-EB65-49B6-9205-859D8803B879}"/>
          </ac:picMkLst>
        </pc:picChg>
      </pc:sldChg>
      <pc:sldChg chg="addSp delSp modSp add mod ord">
        <pc:chgData name="Mel Axford" userId="2b6f0437-5c50-42db-9062-2dce4c02fc82" providerId="ADAL" clId="{78689D97-5162-4684-9135-71D451EA38CB}" dt="2022-02-28T02:07:07.476" v="23324" actId="948"/>
        <pc:sldMkLst>
          <pc:docMk/>
          <pc:sldMk cId="1937288133" sldId="285"/>
        </pc:sldMkLst>
        <pc:spChg chg="mod">
          <ac:chgData name="Mel Axford" userId="2b6f0437-5c50-42db-9062-2dce4c02fc82" providerId="ADAL" clId="{78689D97-5162-4684-9135-71D451EA38CB}" dt="2022-02-25T04:56:13.474" v="14917" actId="207"/>
          <ac:spMkLst>
            <pc:docMk/>
            <pc:sldMk cId="1937288133" sldId="285"/>
            <ac:spMk id="2" creationId="{E29D4F46-810E-4A85-BB36-3EFABE37731C}"/>
          </ac:spMkLst>
        </pc:spChg>
        <pc:spChg chg="mod">
          <ac:chgData name="Mel Axford" userId="2b6f0437-5c50-42db-9062-2dce4c02fc82" providerId="ADAL" clId="{78689D97-5162-4684-9135-71D451EA38CB}" dt="2022-02-25T04:59:28.097" v="15277" actId="20577"/>
          <ac:spMkLst>
            <pc:docMk/>
            <pc:sldMk cId="1937288133" sldId="285"/>
            <ac:spMk id="4" creationId="{99732C75-49F7-4555-B94D-F2CADF001F65}"/>
          </ac:spMkLst>
        </pc:spChg>
        <pc:spChg chg="mod">
          <ac:chgData name="Mel Axford" userId="2b6f0437-5c50-42db-9062-2dce4c02fc82" providerId="ADAL" clId="{78689D97-5162-4684-9135-71D451EA38CB}" dt="2022-02-25T04:58:13.064" v="15001" actId="20577"/>
          <ac:spMkLst>
            <pc:docMk/>
            <pc:sldMk cId="1937288133" sldId="285"/>
            <ac:spMk id="5" creationId="{B6416B6F-D8F0-4C9F-8549-82141AC17151}"/>
          </ac:spMkLst>
        </pc:spChg>
        <pc:spChg chg="mod">
          <ac:chgData name="Mel Axford" userId="2b6f0437-5c50-42db-9062-2dce4c02fc82" providerId="ADAL" clId="{78689D97-5162-4684-9135-71D451EA38CB}" dt="2022-02-28T02:07:07.476" v="23324" actId="948"/>
          <ac:spMkLst>
            <pc:docMk/>
            <pc:sldMk cId="1937288133" sldId="285"/>
            <ac:spMk id="8" creationId="{A361899E-D1A0-4C47-A13C-72FC599BA8CC}"/>
          </ac:spMkLst>
        </pc:spChg>
        <pc:picChg chg="del">
          <ac:chgData name="Mel Axford" userId="2b6f0437-5c50-42db-9062-2dce4c02fc82" providerId="ADAL" clId="{78689D97-5162-4684-9135-71D451EA38CB}" dt="2022-02-25T04:56:25.217" v="14921" actId="478"/>
          <ac:picMkLst>
            <pc:docMk/>
            <pc:sldMk cId="1937288133" sldId="285"/>
            <ac:picMk id="6" creationId="{BCAA9E85-FA3E-491F-B778-D0CDE152E1C2}"/>
          </ac:picMkLst>
        </pc:picChg>
        <pc:picChg chg="add del mod">
          <ac:chgData name="Mel Axford" userId="2b6f0437-5c50-42db-9062-2dce4c02fc82" providerId="ADAL" clId="{78689D97-5162-4684-9135-71D451EA38CB}" dt="2022-02-25T04:57:14.753" v="14923" actId="478"/>
          <ac:picMkLst>
            <pc:docMk/>
            <pc:sldMk cId="1937288133" sldId="285"/>
            <ac:picMk id="7" creationId="{DAC45670-E0CC-46FE-B654-DF38E01A9EB2}"/>
          </ac:picMkLst>
        </pc:picChg>
        <pc:picChg chg="add del mod">
          <ac:chgData name="Mel Axford" userId="2b6f0437-5c50-42db-9062-2dce4c02fc82" providerId="ADAL" clId="{78689D97-5162-4684-9135-71D451EA38CB}" dt="2022-02-25T04:59:39.026" v="15278" actId="478"/>
          <ac:picMkLst>
            <pc:docMk/>
            <pc:sldMk cId="1937288133" sldId="285"/>
            <ac:picMk id="10" creationId="{22F2170C-D575-4655-962E-5280AAAEB501}"/>
          </ac:picMkLst>
        </pc:picChg>
        <pc:picChg chg="add mod">
          <ac:chgData name="Mel Axford" userId="2b6f0437-5c50-42db-9062-2dce4c02fc82" providerId="ADAL" clId="{78689D97-5162-4684-9135-71D451EA38CB}" dt="2022-02-25T04:59:56.391" v="15281" actId="1076"/>
          <ac:picMkLst>
            <pc:docMk/>
            <pc:sldMk cId="1937288133" sldId="285"/>
            <ac:picMk id="12" creationId="{F3498F2F-2C39-4A99-B90A-40DF3D43CACA}"/>
          </ac:picMkLst>
        </pc:picChg>
      </pc:sldChg>
      <pc:sldChg chg="modSp add mod">
        <pc:chgData name="Mel Axford" userId="2b6f0437-5c50-42db-9062-2dce4c02fc82" providerId="ADAL" clId="{78689D97-5162-4684-9135-71D451EA38CB}" dt="2022-03-16T23:05:38.650" v="24520" actId="20577"/>
        <pc:sldMkLst>
          <pc:docMk/>
          <pc:sldMk cId="3535448673" sldId="286"/>
        </pc:sldMkLst>
        <pc:spChg chg="mod">
          <ac:chgData name="Mel Axford" userId="2b6f0437-5c50-42db-9062-2dce4c02fc82" providerId="ADAL" clId="{78689D97-5162-4684-9135-71D451EA38CB}" dt="2022-02-25T05:08:47.929" v="16823" actId="207"/>
          <ac:spMkLst>
            <pc:docMk/>
            <pc:sldMk cId="3535448673" sldId="286"/>
            <ac:spMk id="2" creationId="{E29D4F46-810E-4A85-BB36-3EFABE37731C}"/>
          </ac:spMkLst>
        </pc:spChg>
        <pc:spChg chg="mod">
          <ac:chgData name="Mel Axford" userId="2b6f0437-5c50-42db-9062-2dce4c02fc82" providerId="ADAL" clId="{78689D97-5162-4684-9135-71D451EA38CB}" dt="2022-03-16T23:05:38.650" v="24520" actId="20577"/>
          <ac:spMkLst>
            <pc:docMk/>
            <pc:sldMk cId="3535448673" sldId="286"/>
            <ac:spMk id="4" creationId="{99732C75-49F7-4555-B94D-F2CADF001F65}"/>
          </ac:spMkLst>
        </pc:spChg>
        <pc:spChg chg="mod">
          <ac:chgData name="Mel Axford" userId="2b6f0437-5c50-42db-9062-2dce4c02fc82" providerId="ADAL" clId="{78689D97-5162-4684-9135-71D451EA38CB}" dt="2022-02-25T05:08:52.246" v="16824" actId="207"/>
          <ac:spMkLst>
            <pc:docMk/>
            <pc:sldMk cId="3535448673" sldId="286"/>
            <ac:spMk id="5" creationId="{B6416B6F-D8F0-4C9F-8549-82141AC17151}"/>
          </ac:spMkLst>
        </pc:spChg>
        <pc:spChg chg="mod">
          <ac:chgData name="Mel Axford" userId="2b6f0437-5c50-42db-9062-2dce4c02fc82" providerId="ADAL" clId="{78689D97-5162-4684-9135-71D451EA38CB}" dt="2022-02-28T02:05:15.630" v="23316" actId="20577"/>
          <ac:spMkLst>
            <pc:docMk/>
            <pc:sldMk cId="3535448673" sldId="286"/>
            <ac:spMk id="8" creationId="{A361899E-D1A0-4C47-A13C-72FC599BA8CC}"/>
          </ac:spMkLst>
        </pc:spChg>
      </pc:sldChg>
      <pc:sldChg chg="addSp delSp modSp add mod ord">
        <pc:chgData name="Mel Axford" userId="2b6f0437-5c50-42db-9062-2dce4c02fc82" providerId="ADAL" clId="{78689D97-5162-4684-9135-71D451EA38CB}" dt="2022-03-09T22:56:39.264" v="23619" actId="20577"/>
        <pc:sldMkLst>
          <pc:docMk/>
          <pc:sldMk cId="4015551073" sldId="287"/>
        </pc:sldMkLst>
        <pc:spChg chg="mod">
          <ac:chgData name="Mel Axford" userId="2b6f0437-5c50-42db-9062-2dce4c02fc82" providerId="ADAL" clId="{78689D97-5162-4684-9135-71D451EA38CB}" dt="2022-02-28T00:33:02.693" v="21039" actId="207"/>
          <ac:spMkLst>
            <pc:docMk/>
            <pc:sldMk cId="4015551073" sldId="287"/>
            <ac:spMk id="2" creationId="{E29D4F46-810E-4A85-BB36-3EFABE37731C}"/>
          </ac:spMkLst>
        </pc:spChg>
        <pc:spChg chg="mod">
          <ac:chgData name="Mel Axford" userId="2b6f0437-5c50-42db-9062-2dce4c02fc82" providerId="ADAL" clId="{78689D97-5162-4684-9135-71D451EA38CB}" dt="2022-03-09T22:56:39.264" v="23619" actId="20577"/>
          <ac:spMkLst>
            <pc:docMk/>
            <pc:sldMk cId="4015551073" sldId="287"/>
            <ac:spMk id="4" creationId="{99732C75-49F7-4555-B94D-F2CADF001F65}"/>
          </ac:spMkLst>
        </pc:spChg>
        <pc:spChg chg="mod">
          <ac:chgData name="Mel Axford" userId="2b6f0437-5c50-42db-9062-2dce4c02fc82" providerId="ADAL" clId="{78689D97-5162-4684-9135-71D451EA38CB}" dt="2022-02-28T01:01:07.704" v="23159" actId="2711"/>
          <ac:spMkLst>
            <pc:docMk/>
            <pc:sldMk cId="4015551073" sldId="287"/>
            <ac:spMk id="5" creationId="{B6416B6F-D8F0-4C9F-8549-82141AC17151}"/>
          </ac:spMkLst>
        </pc:spChg>
        <pc:spChg chg="mod">
          <ac:chgData name="Mel Axford" userId="2b6f0437-5c50-42db-9062-2dce4c02fc82" providerId="ADAL" clId="{78689D97-5162-4684-9135-71D451EA38CB}" dt="2022-02-28T01:02:10.666" v="23271" actId="20577"/>
          <ac:spMkLst>
            <pc:docMk/>
            <pc:sldMk cId="4015551073" sldId="287"/>
            <ac:spMk id="8" creationId="{A361899E-D1A0-4C47-A13C-72FC599BA8CC}"/>
          </ac:spMkLst>
        </pc:spChg>
        <pc:picChg chg="add del mod">
          <ac:chgData name="Mel Axford" userId="2b6f0437-5c50-42db-9062-2dce4c02fc82" providerId="ADAL" clId="{78689D97-5162-4684-9135-71D451EA38CB}" dt="2022-02-28T01:05:52.255" v="23274" actId="478"/>
          <ac:picMkLst>
            <pc:docMk/>
            <pc:sldMk cId="4015551073" sldId="287"/>
            <ac:picMk id="6" creationId="{9387FB86-B356-4384-876C-F8CDF2BE5CDF}"/>
          </ac:picMkLst>
        </pc:picChg>
        <pc:picChg chg="del">
          <ac:chgData name="Mel Axford" userId="2b6f0437-5c50-42db-9062-2dce4c02fc82" providerId="ADAL" clId="{78689D97-5162-4684-9135-71D451EA38CB}" dt="2022-02-28T01:03:47.427" v="23272" actId="478"/>
          <ac:picMkLst>
            <pc:docMk/>
            <pc:sldMk cId="4015551073" sldId="287"/>
            <ac:picMk id="7" creationId="{565666BE-92EC-431F-A27B-C39DDCAC6387}"/>
          </ac:picMkLst>
        </pc:picChg>
        <pc:picChg chg="add del mod">
          <ac:chgData name="Mel Axford" userId="2b6f0437-5c50-42db-9062-2dce4c02fc82" providerId="ADAL" clId="{78689D97-5162-4684-9135-71D451EA38CB}" dt="2022-02-28T01:05:52.255" v="23274" actId="478"/>
          <ac:picMkLst>
            <pc:docMk/>
            <pc:sldMk cId="4015551073" sldId="287"/>
            <ac:picMk id="10" creationId="{08AC416D-FD21-4A5D-99BC-1B6B17EA3901}"/>
          </ac:picMkLst>
        </pc:picChg>
        <pc:picChg chg="add mod">
          <ac:chgData name="Mel Axford" userId="2b6f0437-5c50-42db-9062-2dce4c02fc82" providerId="ADAL" clId="{78689D97-5162-4684-9135-71D451EA38CB}" dt="2022-02-28T01:10:18.492" v="23276" actId="1076"/>
          <ac:picMkLst>
            <pc:docMk/>
            <pc:sldMk cId="4015551073" sldId="287"/>
            <ac:picMk id="12" creationId="{1320FD71-F852-4A32-9689-64DD4D7A710C}"/>
          </ac:picMkLst>
        </pc:picChg>
      </pc:sldChg>
    </pc:docChg>
  </pc:docChgLst>
  <pc:docChgLst>
    <pc:chgData name="Mel Axford" userId="2b6f0437-5c50-42db-9062-2dce4c02fc82" providerId="ADAL" clId="{44023FD2-819E-4B34-A395-0A09AAE1A7F0}"/>
    <pc:docChg chg="undo custSel addSld modSld sldOrd">
      <pc:chgData name="Mel Axford" userId="2b6f0437-5c50-42db-9062-2dce4c02fc82" providerId="ADAL" clId="{44023FD2-819E-4B34-A395-0A09AAE1A7F0}" dt="2022-02-25T01:17:20.698" v="7436" actId="20577"/>
      <pc:docMkLst>
        <pc:docMk/>
      </pc:docMkLst>
      <pc:sldChg chg="modSp mod">
        <pc:chgData name="Mel Axford" userId="2b6f0437-5c50-42db-9062-2dce4c02fc82" providerId="ADAL" clId="{44023FD2-819E-4B34-A395-0A09AAE1A7F0}" dt="2022-02-24T05:36:54.225" v="1" actId="255"/>
        <pc:sldMkLst>
          <pc:docMk/>
          <pc:sldMk cId="1097017568" sldId="270"/>
        </pc:sldMkLst>
        <pc:spChg chg="mod">
          <ac:chgData name="Mel Axford" userId="2b6f0437-5c50-42db-9062-2dce4c02fc82" providerId="ADAL" clId="{44023FD2-819E-4B34-A395-0A09AAE1A7F0}" dt="2022-02-24T05:36:54.225" v="1" actId="255"/>
          <ac:spMkLst>
            <pc:docMk/>
            <pc:sldMk cId="1097017568" sldId="270"/>
            <ac:spMk id="8" creationId="{A361899E-D1A0-4C47-A13C-72FC599BA8CC}"/>
          </ac:spMkLst>
        </pc:spChg>
      </pc:sldChg>
      <pc:sldChg chg="modSp add mod setBg">
        <pc:chgData name="Mel Axford" userId="2b6f0437-5c50-42db-9062-2dce4c02fc82" providerId="ADAL" clId="{44023FD2-819E-4B34-A395-0A09AAE1A7F0}" dt="2022-02-24T23:01:32.008" v="3546" actId="255"/>
        <pc:sldMkLst>
          <pc:docMk/>
          <pc:sldMk cId="1129459542" sldId="271"/>
        </pc:sldMkLst>
        <pc:spChg chg="mod">
          <ac:chgData name="Mel Axford" userId="2b6f0437-5c50-42db-9062-2dce4c02fc82" providerId="ADAL" clId="{44023FD2-819E-4B34-A395-0A09AAE1A7F0}" dt="2022-02-24T05:38:47.279" v="34" actId="20577"/>
          <ac:spMkLst>
            <pc:docMk/>
            <pc:sldMk cId="1129459542" sldId="271"/>
            <ac:spMk id="2" creationId="{E29D4F46-810E-4A85-BB36-3EFABE37731C}"/>
          </ac:spMkLst>
        </pc:spChg>
        <pc:spChg chg="mod">
          <ac:chgData name="Mel Axford" userId="2b6f0437-5c50-42db-9062-2dce4c02fc82" providerId="ADAL" clId="{44023FD2-819E-4B34-A395-0A09AAE1A7F0}" dt="2022-02-24T23:01:32.008" v="3546" actId="255"/>
          <ac:spMkLst>
            <pc:docMk/>
            <pc:sldMk cId="1129459542" sldId="271"/>
            <ac:spMk id="4" creationId="{99732C75-49F7-4555-B94D-F2CADF001F65}"/>
          </ac:spMkLst>
        </pc:spChg>
        <pc:spChg chg="mod">
          <ac:chgData name="Mel Axford" userId="2b6f0437-5c50-42db-9062-2dce4c02fc82" providerId="ADAL" clId="{44023FD2-819E-4B34-A395-0A09AAE1A7F0}" dt="2022-02-24T05:39:38.502" v="148" actId="207"/>
          <ac:spMkLst>
            <pc:docMk/>
            <pc:sldMk cId="1129459542" sldId="271"/>
            <ac:spMk id="5" creationId="{B6416B6F-D8F0-4C9F-8549-82141AC17151}"/>
          </ac:spMkLst>
        </pc:spChg>
        <pc:spChg chg="mod">
          <ac:chgData name="Mel Axford" userId="2b6f0437-5c50-42db-9062-2dce4c02fc82" providerId="ADAL" clId="{44023FD2-819E-4B34-A395-0A09AAE1A7F0}" dt="2022-02-24T22:13:06.946" v="1483" actId="948"/>
          <ac:spMkLst>
            <pc:docMk/>
            <pc:sldMk cId="1129459542" sldId="271"/>
            <ac:spMk id="8" creationId="{A361899E-D1A0-4C47-A13C-72FC599BA8CC}"/>
          </ac:spMkLst>
        </pc:spChg>
      </pc:sldChg>
      <pc:sldChg chg="addSp delSp modSp add mod ord">
        <pc:chgData name="Mel Axford" userId="2b6f0437-5c50-42db-9062-2dce4c02fc82" providerId="ADAL" clId="{44023FD2-819E-4B34-A395-0A09AAE1A7F0}" dt="2022-02-24T23:01:22.412" v="3545" actId="404"/>
        <pc:sldMkLst>
          <pc:docMk/>
          <pc:sldMk cId="4052289998" sldId="272"/>
        </pc:sldMkLst>
        <pc:spChg chg="mod">
          <ac:chgData name="Mel Axford" userId="2b6f0437-5c50-42db-9062-2dce4c02fc82" providerId="ADAL" clId="{44023FD2-819E-4B34-A395-0A09AAE1A7F0}" dt="2022-02-24T22:19:38.132" v="1538" actId="207"/>
          <ac:spMkLst>
            <pc:docMk/>
            <pc:sldMk cId="4052289998" sldId="272"/>
            <ac:spMk id="2" creationId="{E29D4F46-810E-4A85-BB36-3EFABE37731C}"/>
          </ac:spMkLst>
        </pc:spChg>
        <pc:spChg chg="mod">
          <ac:chgData name="Mel Axford" userId="2b6f0437-5c50-42db-9062-2dce4c02fc82" providerId="ADAL" clId="{44023FD2-819E-4B34-A395-0A09AAE1A7F0}" dt="2022-02-24T23:01:22.412" v="3545" actId="404"/>
          <ac:spMkLst>
            <pc:docMk/>
            <pc:sldMk cId="4052289998" sldId="272"/>
            <ac:spMk id="4" creationId="{99732C75-49F7-4555-B94D-F2CADF001F65}"/>
          </ac:spMkLst>
        </pc:spChg>
        <pc:spChg chg="mod">
          <ac:chgData name="Mel Axford" userId="2b6f0437-5c50-42db-9062-2dce4c02fc82" providerId="ADAL" clId="{44023FD2-819E-4B34-A395-0A09AAE1A7F0}" dt="2022-02-24T22:25:16.673" v="1750" actId="20577"/>
          <ac:spMkLst>
            <pc:docMk/>
            <pc:sldMk cId="4052289998" sldId="272"/>
            <ac:spMk id="5" creationId="{B6416B6F-D8F0-4C9F-8549-82141AC17151}"/>
          </ac:spMkLst>
        </pc:spChg>
        <pc:spChg chg="mod">
          <ac:chgData name="Mel Axford" userId="2b6f0437-5c50-42db-9062-2dce4c02fc82" providerId="ADAL" clId="{44023FD2-819E-4B34-A395-0A09AAE1A7F0}" dt="2022-02-24T23:00:47.642" v="3528" actId="1035"/>
          <ac:spMkLst>
            <pc:docMk/>
            <pc:sldMk cId="4052289998" sldId="272"/>
            <ac:spMk id="8" creationId="{A361899E-D1A0-4C47-A13C-72FC599BA8CC}"/>
          </ac:spMkLst>
        </pc:spChg>
        <pc:picChg chg="del">
          <ac:chgData name="Mel Axford" userId="2b6f0437-5c50-42db-9062-2dce4c02fc82" providerId="ADAL" clId="{44023FD2-819E-4B34-A395-0A09AAE1A7F0}" dt="2022-02-24T22:26:18.724" v="1915" actId="478"/>
          <ac:picMkLst>
            <pc:docMk/>
            <pc:sldMk cId="4052289998" sldId="272"/>
            <ac:picMk id="6" creationId="{E755DBFD-E5FA-4660-8784-2A8D7A2A2760}"/>
          </ac:picMkLst>
        </pc:picChg>
        <pc:picChg chg="add mod">
          <ac:chgData name="Mel Axford" userId="2b6f0437-5c50-42db-9062-2dce4c02fc82" providerId="ADAL" clId="{44023FD2-819E-4B34-A395-0A09AAE1A7F0}" dt="2022-02-24T22:26:42.348" v="1917" actId="1076"/>
          <ac:picMkLst>
            <pc:docMk/>
            <pc:sldMk cId="4052289998" sldId="272"/>
            <ac:picMk id="7" creationId="{DB835A23-694D-41B5-8F7A-FC05956354E9}"/>
          </ac:picMkLst>
        </pc:picChg>
      </pc:sldChg>
      <pc:sldChg chg="addSp delSp modSp add mod setBg">
        <pc:chgData name="Mel Axford" userId="2b6f0437-5c50-42db-9062-2dce4c02fc82" providerId="ADAL" clId="{44023FD2-819E-4B34-A395-0A09AAE1A7F0}" dt="2022-02-24T23:34:34.050" v="5026" actId="33524"/>
        <pc:sldMkLst>
          <pc:docMk/>
          <pc:sldMk cId="2429385769" sldId="273"/>
        </pc:sldMkLst>
        <pc:spChg chg="mod">
          <ac:chgData name="Mel Axford" userId="2b6f0437-5c50-42db-9062-2dce4c02fc82" providerId="ADAL" clId="{44023FD2-819E-4B34-A395-0A09AAE1A7F0}" dt="2022-02-24T23:02:57.652" v="3572" actId="207"/>
          <ac:spMkLst>
            <pc:docMk/>
            <pc:sldMk cId="2429385769" sldId="273"/>
            <ac:spMk id="2" creationId="{E29D4F46-810E-4A85-BB36-3EFABE37731C}"/>
          </ac:spMkLst>
        </pc:spChg>
        <pc:spChg chg="mod">
          <ac:chgData name="Mel Axford" userId="2b6f0437-5c50-42db-9062-2dce4c02fc82" providerId="ADAL" clId="{44023FD2-819E-4B34-A395-0A09AAE1A7F0}" dt="2022-02-24T23:26:46.103" v="3754" actId="20577"/>
          <ac:spMkLst>
            <pc:docMk/>
            <pc:sldMk cId="2429385769" sldId="273"/>
            <ac:spMk id="4" creationId="{99732C75-49F7-4555-B94D-F2CADF001F65}"/>
          </ac:spMkLst>
        </pc:spChg>
        <pc:spChg chg="mod">
          <ac:chgData name="Mel Axford" userId="2b6f0437-5c50-42db-9062-2dce4c02fc82" providerId="ADAL" clId="{44023FD2-819E-4B34-A395-0A09AAE1A7F0}" dt="2022-02-24T23:27:32.172" v="3887" actId="20577"/>
          <ac:spMkLst>
            <pc:docMk/>
            <pc:sldMk cId="2429385769" sldId="273"/>
            <ac:spMk id="5" creationId="{B6416B6F-D8F0-4C9F-8549-82141AC17151}"/>
          </ac:spMkLst>
        </pc:spChg>
        <pc:spChg chg="mod">
          <ac:chgData name="Mel Axford" userId="2b6f0437-5c50-42db-9062-2dce4c02fc82" providerId="ADAL" clId="{44023FD2-819E-4B34-A395-0A09AAE1A7F0}" dt="2022-02-24T23:34:34.050" v="5026" actId="33524"/>
          <ac:spMkLst>
            <pc:docMk/>
            <pc:sldMk cId="2429385769" sldId="273"/>
            <ac:spMk id="8" creationId="{A361899E-D1A0-4C47-A13C-72FC599BA8CC}"/>
          </ac:spMkLst>
        </pc:spChg>
        <pc:picChg chg="add del mod">
          <ac:chgData name="Mel Axford" userId="2b6f0437-5c50-42db-9062-2dce4c02fc82" providerId="ADAL" clId="{44023FD2-819E-4B34-A395-0A09AAE1A7F0}" dt="2022-02-24T23:25:28.612" v="3579" actId="478"/>
          <ac:picMkLst>
            <pc:docMk/>
            <pc:sldMk cId="2429385769" sldId="273"/>
            <ac:picMk id="6" creationId="{4D225C1A-E922-4A76-BD88-FA6A5D144138}"/>
          </ac:picMkLst>
        </pc:picChg>
        <pc:picChg chg="del">
          <ac:chgData name="Mel Axford" userId="2b6f0437-5c50-42db-9062-2dce4c02fc82" providerId="ADAL" clId="{44023FD2-819E-4B34-A395-0A09AAE1A7F0}" dt="2022-02-24T23:03:28.197" v="3575" actId="478"/>
          <ac:picMkLst>
            <pc:docMk/>
            <pc:sldMk cId="2429385769" sldId="273"/>
            <ac:picMk id="7" creationId="{DB835A23-694D-41B5-8F7A-FC05956354E9}"/>
          </ac:picMkLst>
        </pc:picChg>
        <pc:picChg chg="add mod">
          <ac:chgData name="Mel Axford" userId="2b6f0437-5c50-42db-9062-2dce4c02fc82" providerId="ADAL" clId="{44023FD2-819E-4B34-A395-0A09AAE1A7F0}" dt="2022-02-24T23:25:47.867" v="3582" actId="1076"/>
          <ac:picMkLst>
            <pc:docMk/>
            <pc:sldMk cId="2429385769" sldId="273"/>
            <ac:picMk id="10" creationId="{E99FDA2A-272B-4FFC-9848-B34004537831}"/>
          </ac:picMkLst>
        </pc:picChg>
      </pc:sldChg>
      <pc:sldChg chg="addSp delSp modSp add mod ord">
        <pc:chgData name="Mel Axford" userId="2b6f0437-5c50-42db-9062-2dce4c02fc82" providerId="ADAL" clId="{44023FD2-819E-4B34-A395-0A09AAE1A7F0}" dt="2022-02-25T00:42:15.170" v="7415" actId="1076"/>
        <pc:sldMkLst>
          <pc:docMk/>
          <pc:sldMk cId="760276310" sldId="274"/>
        </pc:sldMkLst>
        <pc:spChg chg="mod">
          <ac:chgData name="Mel Axford" userId="2b6f0437-5c50-42db-9062-2dce4c02fc82" providerId="ADAL" clId="{44023FD2-819E-4B34-A395-0A09AAE1A7F0}" dt="2022-02-24T23:35:56.717" v="5064" actId="207"/>
          <ac:spMkLst>
            <pc:docMk/>
            <pc:sldMk cId="760276310" sldId="274"/>
            <ac:spMk id="2" creationId="{E29D4F46-810E-4A85-BB36-3EFABE37731C}"/>
          </ac:spMkLst>
        </pc:spChg>
        <pc:spChg chg="mod">
          <ac:chgData name="Mel Axford" userId="2b6f0437-5c50-42db-9062-2dce4c02fc82" providerId="ADAL" clId="{44023FD2-819E-4B34-A395-0A09AAE1A7F0}" dt="2022-02-24T23:38:19.463" v="5474" actId="20577"/>
          <ac:spMkLst>
            <pc:docMk/>
            <pc:sldMk cId="760276310" sldId="274"/>
            <ac:spMk id="4" creationId="{99732C75-49F7-4555-B94D-F2CADF001F65}"/>
          </ac:spMkLst>
        </pc:spChg>
        <pc:spChg chg="mod">
          <ac:chgData name="Mel Axford" userId="2b6f0437-5c50-42db-9062-2dce4c02fc82" providerId="ADAL" clId="{44023FD2-819E-4B34-A395-0A09AAE1A7F0}" dt="2022-02-24T23:39:11.544" v="5567" actId="20577"/>
          <ac:spMkLst>
            <pc:docMk/>
            <pc:sldMk cId="760276310" sldId="274"/>
            <ac:spMk id="5" creationId="{B6416B6F-D8F0-4C9F-8549-82141AC17151}"/>
          </ac:spMkLst>
        </pc:spChg>
        <pc:spChg chg="mod">
          <ac:chgData name="Mel Axford" userId="2b6f0437-5c50-42db-9062-2dce4c02fc82" providerId="ADAL" clId="{44023FD2-819E-4B34-A395-0A09AAE1A7F0}" dt="2022-02-25T00:30:06.606" v="6892" actId="20577"/>
          <ac:spMkLst>
            <pc:docMk/>
            <pc:sldMk cId="760276310" sldId="274"/>
            <ac:spMk id="8" creationId="{A361899E-D1A0-4C47-A13C-72FC599BA8CC}"/>
          </ac:spMkLst>
        </pc:spChg>
        <pc:picChg chg="add mod">
          <ac:chgData name="Mel Axford" userId="2b6f0437-5c50-42db-9062-2dce4c02fc82" providerId="ADAL" clId="{44023FD2-819E-4B34-A395-0A09AAE1A7F0}" dt="2022-02-25T00:42:15.170" v="7415" actId="1076"/>
          <ac:picMkLst>
            <pc:docMk/>
            <pc:sldMk cId="760276310" sldId="274"/>
            <ac:picMk id="6" creationId="{1AE22FE5-1046-4590-9FC0-A3AC7B076974}"/>
          </ac:picMkLst>
        </pc:picChg>
        <pc:picChg chg="del">
          <ac:chgData name="Mel Axford" userId="2b6f0437-5c50-42db-9062-2dce4c02fc82" providerId="ADAL" clId="{44023FD2-819E-4B34-A395-0A09AAE1A7F0}" dt="2022-02-25T00:41:13.588" v="7411" actId="478"/>
          <ac:picMkLst>
            <pc:docMk/>
            <pc:sldMk cId="760276310" sldId="274"/>
            <ac:picMk id="7" creationId="{DB835A23-694D-41B5-8F7A-FC05956354E9}"/>
          </ac:picMkLst>
        </pc:picChg>
      </pc:sldChg>
      <pc:sldChg chg="addSp delSp modSp add mod">
        <pc:chgData name="Mel Axford" userId="2b6f0437-5c50-42db-9062-2dce4c02fc82" providerId="ADAL" clId="{44023FD2-819E-4B34-A395-0A09AAE1A7F0}" dt="2022-02-25T01:17:20.698" v="7436" actId="20577"/>
        <pc:sldMkLst>
          <pc:docMk/>
          <pc:sldMk cId="486243911" sldId="275"/>
        </pc:sldMkLst>
        <pc:spChg chg="mod">
          <ac:chgData name="Mel Axford" userId="2b6f0437-5c50-42db-9062-2dce4c02fc82" providerId="ADAL" clId="{44023FD2-819E-4B34-A395-0A09AAE1A7F0}" dt="2022-02-25T00:30:47.634" v="6911" actId="20577"/>
          <ac:spMkLst>
            <pc:docMk/>
            <pc:sldMk cId="486243911" sldId="275"/>
            <ac:spMk id="2" creationId="{E29D4F46-810E-4A85-BB36-3EFABE37731C}"/>
          </ac:spMkLst>
        </pc:spChg>
        <pc:spChg chg="mod">
          <ac:chgData name="Mel Axford" userId="2b6f0437-5c50-42db-9062-2dce4c02fc82" providerId="ADAL" clId="{44023FD2-819E-4B34-A395-0A09AAE1A7F0}" dt="2022-02-25T00:40:06.874" v="7236" actId="20577"/>
          <ac:spMkLst>
            <pc:docMk/>
            <pc:sldMk cId="486243911" sldId="275"/>
            <ac:spMk id="4" creationId="{99732C75-49F7-4555-B94D-F2CADF001F65}"/>
          </ac:spMkLst>
        </pc:spChg>
        <pc:spChg chg="mod">
          <ac:chgData name="Mel Axford" userId="2b6f0437-5c50-42db-9062-2dce4c02fc82" providerId="ADAL" clId="{44023FD2-819E-4B34-A395-0A09AAE1A7F0}" dt="2022-02-25T01:17:20.698" v="7436" actId="20577"/>
          <ac:spMkLst>
            <pc:docMk/>
            <pc:sldMk cId="486243911" sldId="275"/>
            <ac:spMk id="8" creationId="{A361899E-D1A0-4C47-A13C-72FC599BA8CC}"/>
          </ac:spMkLst>
        </pc:spChg>
        <pc:picChg chg="add mod">
          <ac:chgData name="Mel Axford" userId="2b6f0437-5c50-42db-9062-2dce4c02fc82" providerId="ADAL" clId="{44023FD2-819E-4B34-A395-0A09AAE1A7F0}" dt="2022-02-25T00:43:45.157" v="7420" actId="1076"/>
          <ac:picMkLst>
            <pc:docMk/>
            <pc:sldMk cId="486243911" sldId="275"/>
            <ac:picMk id="6" creationId="{7D519C3B-522B-49B4-8B6E-7191CEF1120E}"/>
          </ac:picMkLst>
        </pc:picChg>
        <pc:picChg chg="del">
          <ac:chgData name="Mel Axford" userId="2b6f0437-5c50-42db-9062-2dce4c02fc82" providerId="ADAL" clId="{44023FD2-819E-4B34-A395-0A09AAE1A7F0}" dt="2022-02-25T00:42:18.295" v="7416" actId="478"/>
          <ac:picMkLst>
            <pc:docMk/>
            <pc:sldMk cId="486243911" sldId="275"/>
            <ac:picMk id="7" creationId="{DB835A23-694D-41B5-8F7A-FC05956354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D634-AD9C-466A-8098-B6B346406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29758DF-531B-4C58-BC6B-C932F2BB3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30B4A16-C476-44C2-9960-A32746A75A8D}"/>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1E70A000-6F3F-4118-9255-1750A881D17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0037CF-2C82-488C-8EE6-7C550A691C0D}"/>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334401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D012-AE4F-4430-9162-53B4D008D7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4479CC-8A93-41E4-8610-50D218CC1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2B880D-E2F9-48DD-859B-0A93951E19C6}"/>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FCA8A49D-29D6-45F2-96CA-308BC3101B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E4930A-B513-43A8-95A4-DB3D426CB2C3}"/>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118214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204E5-F371-4922-8EF7-E68C9C014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8B16A8B-4112-49A3-9D3E-2D5B3C5E5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E428E7-8AE0-4F1F-9A53-2268DA52EFF1}"/>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8278D392-970B-4319-B99E-34E2A9D646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104A77-473E-424C-8013-56D64B4A5383}"/>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41851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49BF3EA-1A78-4F07-BDC0-C8A1BD461199}" type="datetimeFigureOut">
              <a:rPr lang="en-US">
                <a:solidFill>
                  <a:prstClr val="black"/>
                </a:solidFill>
              </a:rPr>
              <a:pPr/>
              <a:t>3/17/2022</a:t>
            </a:fld>
            <a:endParaRPr lang="en-US" dirty="0">
              <a:solidFill>
                <a:prstClr val="black"/>
              </a:solidFill>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dirty="0">
                <a:solidFill>
                  <a:prstClr val="black"/>
                </a:solidFill>
              </a:rPr>
              <a:t>Add a footer</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01CF334-2D5C-4859-84A6-CA7E6E43FAEB}" type="slidenum">
              <a:rPr lang="en-US" smtClean="0">
                <a:solidFill>
                  <a:prstClr val="white"/>
                </a:solidFill>
              </a:rPr>
              <a:pPr/>
              <a:t>‹#›</a:t>
            </a:fld>
            <a:endParaRPr lang="en-US" dirty="0">
              <a:solidFill>
                <a:prstClr val="white"/>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22">
            <a:extLst>
              <a:ext uri="{FF2B5EF4-FFF2-40B4-BE49-F238E27FC236}">
                <a16:creationId xmlns:a16="http://schemas.microsoft.com/office/drawing/2014/main" id="{9A9D5D32-F897-4647-8869-35BA160ECB43}"/>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83908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714375" y="286603"/>
            <a:ext cx="10753725" cy="702303"/>
          </a:xfrm>
          <a:prstGeom prst="rect">
            <a:avLst/>
          </a:prstGeom>
        </p:spPr>
        <p:txBody>
          <a:bodyPr>
            <a:noAutofit/>
          </a:bodyPr>
          <a:lstStyle>
            <a:lvl1pPr>
              <a:defRPr sz="2800"/>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Content Placeholder 2"/>
          <p:cNvSpPr>
            <a:spLocks noGrp="1"/>
          </p:cNvSpPr>
          <p:nvPr>
            <p:ph idx="1"/>
          </p:nvPr>
        </p:nvSpPr>
        <p:spPr>
          <a:xfrm>
            <a:off x="714375" y="1190625"/>
            <a:ext cx="10758488" cy="4933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5" y="6438900"/>
            <a:ext cx="10753725" cy="419101"/>
          </a:xfrm>
          <a:prstGeom prst="rect">
            <a:avLst/>
          </a:prstGeom>
        </p:spPr>
        <p:txBody>
          <a:bodyPr anchor="b">
            <a:normAutofit/>
          </a:bodyPr>
          <a:lstStyle>
            <a:lvl1pPr>
              <a:lnSpc>
                <a:spcPct val="100000"/>
              </a:lnSpc>
              <a:spcBef>
                <a:spcPts val="0"/>
              </a:spcBef>
              <a:spcAft>
                <a:spcPts val="0"/>
              </a:spcAft>
              <a:defRPr sz="1000">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41105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49BF3EA-1A78-4F07-BDC0-C8A1BD461199}" type="datetimeFigureOut">
              <a:rPr lang="en-US">
                <a:solidFill>
                  <a:prstClr val="black"/>
                </a:solidFill>
              </a:rPr>
              <a:pPr/>
              <a:t>3/17/2022</a:t>
            </a:fld>
            <a:endParaRPr lang="en-US" dirty="0">
              <a:solidFill>
                <a:prstClr val="black"/>
              </a:solidFill>
            </a:endParaRP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r>
              <a:rPr lang="en-US" dirty="0"/>
              <a:t>Add a footer</a:t>
            </a:r>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01CF334-2D5C-4859-84A6-CA7E6E43FAEB}" type="slidenum">
              <a:rPr lang="en-US" smtClean="0">
                <a:solidFill>
                  <a:prstClr val="white"/>
                </a:solidFill>
              </a:rPr>
              <a:pPr/>
              <a:t>‹#›</a:t>
            </a:fld>
            <a:endParaRPr lang="en-US" dirty="0">
              <a:solidFill>
                <a:prstClr val="white"/>
              </a:solidFill>
            </a:endParaRPr>
          </a:p>
        </p:txBody>
      </p:sp>
      <p:sp>
        <p:nvSpPr>
          <p:cNvPr id="10" name="Slide Number Placeholder 22">
            <a:extLst>
              <a:ext uri="{FF2B5EF4-FFF2-40B4-BE49-F238E27FC236}">
                <a16:creationId xmlns:a16="http://schemas.microsoft.com/office/drawing/2014/main" id="{ADD3463B-1C1F-409C-B921-8CBA4B251C8D}"/>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231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49BF3EA-1A78-4F07-BDC0-C8A1BD461199}" type="datetimeFigureOut">
              <a:rPr lang="en-US" smtClean="0">
                <a:solidFill>
                  <a:prstClr val="black"/>
                </a:solidFill>
              </a:rPr>
              <a:pPr/>
              <a:t>3/17/2022</a:t>
            </a:fld>
            <a:endParaRPr lang="en-US" dirty="0">
              <a:solidFill>
                <a:prstClr val="black"/>
              </a:solidFill>
            </a:endParaRPr>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r>
              <a:rPr lang="en-US" dirty="0">
                <a:solidFill>
                  <a:srgbClr val="455F51"/>
                </a:solidFill>
              </a:rPr>
              <a:t>Add a footer</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01CF334-2D5C-4859-84A6-CA7E6E43FAEB}"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371495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49BF3EA-1A78-4F07-BDC0-C8A1BD461199}" type="datetimeFigureOut">
              <a:rPr lang="en-US">
                <a:solidFill>
                  <a:prstClr val="black"/>
                </a:solidFill>
              </a:rPr>
              <a:pPr/>
              <a:t>3/17/2022</a:t>
            </a:fld>
            <a:endParaRPr lang="en-US" dirty="0">
              <a:solidFill>
                <a:prstClr val="black"/>
              </a:solidFill>
            </a:endParaRP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dirty="0">
                <a:solidFill>
                  <a:prstClr val="black"/>
                </a:solidFill>
              </a:rPr>
              <a:t>Add a footer</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01CF334-2D5C-4859-84A6-CA7E6E43FA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820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with source 20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1" y="1600201"/>
            <a:ext cx="10632508" cy="4525963"/>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1" hasCustomPrompt="1"/>
          </p:nvPr>
        </p:nvSpPr>
        <p:spPr>
          <a:xfrm>
            <a:off x="986367" y="6509706"/>
            <a:ext cx="9239251" cy="221294"/>
          </a:xfr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6" name="Title Placeholder 1">
            <a:extLst>
              <a:ext uri="{FF2B5EF4-FFF2-40B4-BE49-F238E27FC236}">
                <a16:creationId xmlns:a16="http://schemas.microsoft.com/office/drawing/2014/main" id="{A73ECDAB-FAE0-2642-8250-6560DE182F5A}"/>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279893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08D629-361E-0F4F-83BF-6BE0C83D33F9}" type="datetime1">
              <a:rPr lang="en-AU">
                <a:solidFill>
                  <a:prstClr val="black"/>
                </a:solidFill>
              </a:rPr>
              <a:pPr/>
              <a:t>17/03/2022</a:t>
            </a:fld>
            <a:endParaRPr lang="en-AU" dirty="0">
              <a:solidFill>
                <a:prstClr val="black"/>
              </a:solidFill>
            </a:endParaRPr>
          </a:p>
        </p:txBody>
      </p:sp>
      <p:sp>
        <p:nvSpPr>
          <p:cNvPr id="4" name="Footer Placeholder 3"/>
          <p:cNvSpPr>
            <a:spLocks noGrp="1"/>
          </p:cNvSpPr>
          <p:nvPr>
            <p:ph type="ftr" sz="quarter" idx="11"/>
          </p:nvPr>
        </p:nvSpPr>
        <p:spPr/>
        <p:txBody>
          <a:bodyPr/>
          <a:lstStyle/>
          <a:p>
            <a:r>
              <a:rPr lang="en-AU" dirty="0">
                <a:solidFill>
                  <a:prstClr val="black"/>
                </a:solidFill>
              </a:rPr>
              <a:t>Add a footer</a:t>
            </a:r>
          </a:p>
        </p:txBody>
      </p:sp>
      <p:sp>
        <p:nvSpPr>
          <p:cNvPr id="5" name="Slide Number Placeholder 4"/>
          <p:cNvSpPr>
            <a:spLocks noGrp="1"/>
          </p:cNvSpPr>
          <p:nvPr>
            <p:ph type="sldNum" sz="quarter" idx="12"/>
          </p:nvPr>
        </p:nvSpPr>
        <p:spPr/>
        <p:txBody>
          <a:bodyPr/>
          <a:lstStyle/>
          <a:p>
            <a:fld id="{7770B49F-7B94-432C-B7E4-EE5DAB36C826}"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929726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ndard with sourc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1" y="1600201"/>
            <a:ext cx="10632508" cy="4525963"/>
          </a:xfrm>
        </p:spPr>
        <p:txBody>
          <a:bodyPr/>
          <a:lstStyle>
            <a:lvl1pPr>
              <a:defRPr sz="1800"/>
            </a:lvl1pPr>
            <a:lvl2pPr>
              <a:defRPr sz="1800"/>
            </a:lvl2pPr>
            <a:lvl3pPr>
              <a:defRPr sz="1800"/>
            </a:lvl3pPr>
            <a:lvl4pPr>
              <a:defRPr sz="1800"/>
            </a:lvl4pPr>
            <a:lvl5pPr>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Title Placeholder 1"/>
          <p:cNvSpPr>
            <a:spLocks noGrp="1"/>
          </p:cNvSpPr>
          <p:nvPr>
            <p:ph type="title"/>
          </p:nvPr>
        </p:nvSpPr>
        <p:spPr bwMode="auto">
          <a:xfrm>
            <a:off x="1007631" y="228188"/>
            <a:ext cx="10648248" cy="6699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8" name="Text Placeholder 7"/>
          <p:cNvSpPr>
            <a:spLocks noGrp="1"/>
          </p:cNvSpPr>
          <p:nvPr>
            <p:ph type="body" sz="quarter" idx="11" hasCustomPrompt="1"/>
          </p:nvPr>
        </p:nvSpPr>
        <p:spPr>
          <a:xfrm>
            <a:off x="986367" y="6509706"/>
            <a:ext cx="9239251" cy="221294"/>
          </a:xfrm>
        </p:spPr>
        <p:txBody>
          <a:bodyPr/>
          <a:lstStyle>
            <a:lvl1pPr marL="542925" indent="-542925">
              <a:buNone/>
              <a:defRPr sz="1100">
                <a:solidFill>
                  <a:srgbClr val="7F7F7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Tree>
    <p:extLst>
      <p:ext uri="{BB962C8B-B14F-4D97-AF65-F5344CB8AC3E}">
        <p14:creationId xmlns:p14="http://schemas.microsoft.com/office/powerpoint/2010/main" val="102387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0891-6317-461D-B08F-66DC42D67CE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3EC1A04-CCB5-4942-AE5B-42A23A6743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21DE30-740B-4954-A896-3098CD541912}"/>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0441E320-986F-46FF-9EA4-7DC1D4B928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013BCD-2D8C-4BB9-93D3-62E744250496}"/>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4292224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with Source 2018">
    <p:spTree>
      <p:nvGrpSpPr>
        <p:cNvPr id="1" name=""/>
        <p:cNvGrpSpPr/>
        <p:nvPr/>
      </p:nvGrpSpPr>
      <p:grpSpPr>
        <a:xfrm>
          <a:off x="0" y="0"/>
          <a:ext cx="0" cy="0"/>
          <a:chOff x="0" y="0"/>
          <a:chExt cx="0" cy="0"/>
        </a:xfrm>
      </p:grpSpPr>
      <p:sp>
        <p:nvSpPr>
          <p:cNvPr id="3"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prstClr val="white"/>
                </a:solidFill>
              </a:rPr>
              <a:pPr/>
              <a:t>‹#›</a:t>
            </a:fld>
            <a:endParaRPr lang="en-US" dirty="0">
              <a:solidFill>
                <a:prstClr val="white"/>
              </a:solidFill>
            </a:endParaRPr>
          </a:p>
        </p:txBody>
      </p:sp>
      <p:sp>
        <p:nvSpPr>
          <p:cNvPr id="5" name="Text Placeholder 7">
            <a:extLst>
              <a:ext uri="{FF2B5EF4-FFF2-40B4-BE49-F238E27FC236}">
                <a16:creationId xmlns:a16="http://schemas.microsoft.com/office/drawing/2014/main" id="{01B00FB3-6E56-1F41-9241-D7A8CC350712}"/>
              </a:ext>
            </a:extLst>
          </p:cNvPr>
          <p:cNvSpPr>
            <a:spLocks noGrp="1"/>
          </p:cNvSpPr>
          <p:nvPr>
            <p:ph type="body" sz="quarter" idx="11" hasCustomPrompt="1"/>
          </p:nvPr>
        </p:nvSpPr>
        <p:spPr>
          <a:xfrm>
            <a:off x="986367" y="6509706"/>
            <a:ext cx="9239251" cy="221294"/>
          </a:xfr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7" name="Title Placeholder 1">
            <a:extLst>
              <a:ext uri="{FF2B5EF4-FFF2-40B4-BE49-F238E27FC236}">
                <a16:creationId xmlns:a16="http://schemas.microsoft.com/office/drawing/2014/main" id="{4551EC9A-16FA-CD4B-81D6-DA0436B2A9A9}"/>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189137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with Source NO LOGO 2018">
    <p:spTree>
      <p:nvGrpSpPr>
        <p:cNvPr id="1" name=""/>
        <p:cNvGrpSpPr/>
        <p:nvPr/>
      </p:nvGrpSpPr>
      <p:grpSpPr>
        <a:xfrm>
          <a:off x="0" y="0"/>
          <a:ext cx="0" cy="0"/>
          <a:chOff x="0" y="0"/>
          <a:chExt cx="0" cy="0"/>
        </a:xfrm>
      </p:grpSpPr>
      <p:sp>
        <p:nvSpPr>
          <p:cNvPr id="6" name="Rectangle 5"/>
          <p:cNvSpPr/>
          <p:nvPr userDrawn="1"/>
        </p:nvSpPr>
        <p:spPr>
          <a:xfrm>
            <a:off x="10382373" y="6121448"/>
            <a:ext cx="1388017" cy="736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black">
                  <a:lumMod val="65000"/>
                  <a:lumOff val="35000"/>
                </a:prstClr>
              </a:solidFill>
            </a:endParaRPr>
          </a:p>
        </p:txBody>
      </p:sp>
      <p:sp>
        <p:nvSpPr>
          <p:cNvPr id="3"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prstClr val="white"/>
                </a:solidFill>
              </a:rPr>
              <a:pPr/>
              <a:t>‹#›</a:t>
            </a:fld>
            <a:endParaRPr lang="en-US" dirty="0">
              <a:solidFill>
                <a:prstClr val="white"/>
              </a:solidFill>
            </a:endParaRPr>
          </a:p>
        </p:txBody>
      </p:sp>
      <p:sp>
        <p:nvSpPr>
          <p:cNvPr id="7" name="Text Placeholder 7">
            <a:extLst>
              <a:ext uri="{FF2B5EF4-FFF2-40B4-BE49-F238E27FC236}">
                <a16:creationId xmlns:a16="http://schemas.microsoft.com/office/drawing/2014/main" id="{35E54175-7888-C440-BDCB-1583E622E722}"/>
              </a:ext>
            </a:extLst>
          </p:cNvPr>
          <p:cNvSpPr>
            <a:spLocks noGrp="1"/>
          </p:cNvSpPr>
          <p:nvPr>
            <p:ph type="body" sz="quarter" idx="11" hasCustomPrompt="1"/>
          </p:nvPr>
        </p:nvSpPr>
        <p:spPr>
          <a:xfrm>
            <a:off x="986367" y="6509706"/>
            <a:ext cx="9239251" cy="221294"/>
          </a:xfr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9" name="Title Placeholder 1">
            <a:extLst>
              <a:ext uri="{FF2B5EF4-FFF2-40B4-BE49-F238E27FC236}">
                <a16:creationId xmlns:a16="http://schemas.microsoft.com/office/drawing/2014/main" id="{1456BAEF-B555-1446-B579-1568930C68D1}"/>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2613275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 2020_Black_Title Only with Sourc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1B9488-B9D1-4D74-A023-68E97155FF7B}"/>
              </a:ext>
            </a:extLst>
          </p:cNvPr>
          <p:cNvGraphicFramePr>
            <a:graphicFrameLocks noChangeAspect="1"/>
          </p:cNvGraphicFramePr>
          <p:nvPr>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8A1B9488-B9D1-4D74-A023-68E97155FF7B}"/>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CC68C7-8104-4FB7-B226-891AC4CDAA50}"/>
              </a:ext>
            </a:extLst>
          </p:cNvPr>
          <p:cNvSpPr/>
          <p:nvPr>
            <p:custDataLst>
              <p:tags r:id="rId2"/>
            </p:custDataLst>
          </p:nvPr>
        </p:nvSpPr>
        <p:spPr>
          <a:xfrm>
            <a:off x="0" y="0"/>
            <a:ext cx="211667" cy="158750"/>
          </a:xfrm>
          <a:prstGeom prst="rect">
            <a:avLst/>
          </a:prstGeom>
        </p:spPr>
        <p:txBody>
          <a:bodyPr wrap="none" lIns="0" tIns="0" rIns="0" bIns="0" numCol="1" spcCol="0" rtlCol="0" anchor="ctr" anchorCtr="0">
            <a:noAutofit/>
          </a:bodyPr>
          <a:lstStyle/>
          <a:p>
            <a:pPr defTabSz="457200" fontAlgn="base">
              <a:defRPr/>
            </a:pPr>
            <a:endParaRPr lang="en-US" sz="2000" b="1" dirty="0">
              <a:solidFill>
                <a:srgbClr val="2F5496"/>
              </a:solidFill>
              <a:ea typeface="ＭＳ Ｐゴシック" panose="020B0600070205080204" pitchFamily="34" charset="-128"/>
              <a:sym typeface="Calibri" panose="020F0502020204030204" pitchFamily="34" charset="0"/>
            </a:endParaRPr>
          </a:p>
        </p:txBody>
      </p:sp>
      <p:sp>
        <p:nvSpPr>
          <p:cNvPr id="3" name="Rectangle 54"/>
          <p:cNvSpPr>
            <a:spLocks noGrp="1" noChangeArrowheads="1"/>
          </p:cNvSpPr>
          <p:nvPr>
            <p:ph type="sldNum" sz="quarter" idx="10"/>
          </p:nvPr>
        </p:nvSpPr>
        <p:spPr>
          <a:ln/>
        </p:spPr>
        <p:txBody>
          <a:bodyPr/>
          <a:lstStyle>
            <a:lvl1pPr>
              <a:defRPr/>
            </a:lvl1pPr>
          </a:lstStyle>
          <a:p>
            <a:pPr>
              <a:defRPr/>
            </a:pPr>
            <a:fld id="{55178AFB-B04E-E54E-876A-F64DACB3162B}" type="slidenum">
              <a:rPr lang="en-AU" smtClean="0">
                <a:solidFill>
                  <a:srgbClr val="FFFFFF"/>
                </a:solidFill>
              </a:rPr>
              <a:pPr>
                <a:defRPr/>
              </a:pPr>
              <a:t>‹#›</a:t>
            </a:fld>
            <a:endParaRPr lang="en-AU" dirty="0">
              <a:solidFill>
                <a:srgbClr val="FFFFFF"/>
              </a:solidFill>
            </a:endParaRPr>
          </a:p>
        </p:txBody>
      </p:sp>
      <p:sp>
        <p:nvSpPr>
          <p:cNvPr id="5" name="Title 4">
            <a:extLst>
              <a:ext uri="{FF2B5EF4-FFF2-40B4-BE49-F238E27FC236}">
                <a16:creationId xmlns:a16="http://schemas.microsoft.com/office/drawing/2014/main" id="{5006AD5C-E7C3-4733-A474-CD74CD3A2B79}"/>
              </a:ext>
            </a:extLst>
          </p:cNvPr>
          <p:cNvSpPr>
            <a:spLocks noGrp="1"/>
          </p:cNvSpPr>
          <p:nvPr>
            <p:ph type="title"/>
          </p:nvPr>
        </p:nvSpPr>
        <p:spPr/>
        <p:txBody>
          <a:bodyPr/>
          <a:lstStyle/>
          <a:p>
            <a:r>
              <a:rPr lang="en-US"/>
              <a:t>Click to edit Master title style</a:t>
            </a:r>
            <a:endParaRPr lang="en-AU"/>
          </a:p>
        </p:txBody>
      </p:sp>
      <p:sp>
        <p:nvSpPr>
          <p:cNvPr id="7" name="Text Placeholder 6">
            <a:extLst>
              <a:ext uri="{FF2B5EF4-FFF2-40B4-BE49-F238E27FC236}">
                <a16:creationId xmlns:a16="http://schemas.microsoft.com/office/drawing/2014/main" id="{E4DAA778-ECD2-4E47-8A95-BA42CF09D372}"/>
              </a:ext>
            </a:extLst>
          </p:cNvPr>
          <p:cNvSpPr>
            <a:spLocks noGrp="1"/>
          </p:cNvSpPr>
          <p:nvPr>
            <p:ph type="body" sz="quarter" idx="11" hasCustomPrompt="1"/>
          </p:nvPr>
        </p:nvSpPr>
        <p:spPr>
          <a:xfrm>
            <a:off x="683570" y="6169968"/>
            <a:ext cx="10956567" cy="230832"/>
          </a:xfrm>
        </p:spPr>
        <p:txBody>
          <a:bodyPr anchor="b" anchorCtr="0">
            <a:noAutofit/>
          </a:bodyPr>
          <a:lstStyle>
            <a:lvl1pPr marL="0" indent="0">
              <a:buNone/>
              <a:defRPr sz="1000">
                <a:solidFill>
                  <a:schemeClr val="tx1">
                    <a:lumMod val="50000"/>
                    <a:lumOff val="50000"/>
                  </a:schemeClr>
                </a:solidFill>
              </a:defRPr>
            </a:lvl1pPr>
          </a:lstStyle>
          <a:p>
            <a:pPr lvl="0"/>
            <a:r>
              <a:rPr lang="en-AU"/>
              <a:t>Source:</a:t>
            </a:r>
          </a:p>
        </p:txBody>
      </p:sp>
    </p:spTree>
    <p:extLst>
      <p:ext uri="{BB962C8B-B14F-4D97-AF65-F5344CB8AC3E}">
        <p14:creationId xmlns:p14="http://schemas.microsoft.com/office/powerpoint/2010/main" val="62763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BD94122-F4B2-4B0E-83E1-B2E41F79700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1BD94122-F4B2-4B0E-83E1-B2E41F7970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AEB5C14-CE5F-416A-BA3D-1E2E4AD70BDA}"/>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AU" sz="2000" b="1" dirty="0">
              <a:solidFill>
                <a:prstClr val="black"/>
              </a:solidFill>
              <a:latin typeface="EYInterstate Light" panose="02000506000000020004"/>
              <a:cs typeface="Arial" panose="020B0604020202020204" pitchFamily="34" charset="0"/>
              <a:sym typeface="EYInterstate Light" panose="02000506000000020004"/>
            </a:endParaRPr>
          </a:p>
        </p:txBody>
      </p:sp>
      <p:sp>
        <p:nvSpPr>
          <p:cNvPr id="2" name="Title 1"/>
          <p:cNvSpPr>
            <a:spLocks noGrp="1"/>
          </p:cNvSpPr>
          <p:nvPr>
            <p:ph type="title"/>
          </p:nvPr>
        </p:nvSpPr>
        <p:spPr>
          <a:xfrm>
            <a:off x="609601" y="294200"/>
            <a:ext cx="10972800" cy="590400"/>
          </a:xfrm>
        </p:spPr>
        <p:txBody>
          <a:bodyPr anchor="ctr"/>
          <a:lstStyle>
            <a:lvl1pPr>
              <a:defRPr sz="2000">
                <a:solidFill>
                  <a:schemeClr val="bg1"/>
                </a:solidFill>
              </a:defRPr>
            </a:lvl1pPr>
          </a:lstStyle>
          <a:p>
            <a:r>
              <a:rPr lang="en-AU"/>
              <a:t>Click to edit Master title style</a:t>
            </a: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sz="1799" dirty="0">
              <a:solidFill>
                <a:prstClr val="white"/>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lIns="0" tIns="0" rIns="0" bIns="0" anchor="ctr"/>
          <a:lstStyle/>
          <a:p>
            <a:r>
              <a:rPr lang="en-AU" dirty="0">
                <a:solidFill>
                  <a:prstClr val="white"/>
                </a:solidFill>
              </a:rPr>
              <a:t>Page </a:t>
            </a:r>
            <a:fld id="{F1BC30E3-FFE5-4B91-AA19-87A149EBB9EE}" type="slidenum">
              <a:rPr lang="en-AU" smtClean="0">
                <a:solidFill>
                  <a:prstClr val="white"/>
                </a:solidFill>
              </a:rPr>
              <a:pPr/>
              <a:t>‹#›</a:t>
            </a:fld>
            <a:endParaRPr lang="en-AU" dirty="0">
              <a:solidFill>
                <a:prstClr val="white"/>
              </a:solidFill>
            </a:endParaRPr>
          </a:p>
        </p:txBody>
      </p:sp>
      <p:sp>
        <p:nvSpPr>
          <p:cNvPr id="7" name="Text Placeholder 6">
            <a:extLst>
              <a:ext uri="{FF2B5EF4-FFF2-40B4-BE49-F238E27FC236}">
                <a16:creationId xmlns:a16="http://schemas.microsoft.com/office/drawing/2014/main" id="{E3BD3FA6-EA93-45A4-BF02-A5571C623D41}"/>
              </a:ext>
            </a:extLst>
          </p:cNvPr>
          <p:cNvSpPr>
            <a:spLocks noGrp="1"/>
          </p:cNvSpPr>
          <p:nvPr>
            <p:ph type="body" sz="quarter" idx="13"/>
          </p:nvPr>
        </p:nvSpPr>
        <p:spPr>
          <a:xfrm>
            <a:off x="1485900" y="6470650"/>
            <a:ext cx="9576000" cy="180000"/>
          </a:xfrm>
        </p:spPr>
        <p:txBody>
          <a:bodyPr lIns="0" tIns="0" rIns="0" bIns="0" anchor="ctr"/>
          <a:lstStyle>
            <a:lvl1pPr marL="0" indent="0">
              <a:buNone/>
              <a:defRPr sz="800"/>
            </a:lvl1pPr>
            <a:lvl2pPr marL="356437" indent="0">
              <a:buNone/>
              <a:defRPr/>
            </a:lvl2pPr>
            <a:lvl3pPr marL="712875" indent="0">
              <a:buNone/>
              <a:defRPr/>
            </a:lvl3pPr>
            <a:lvl4pPr marL="1069313" indent="0">
              <a:buNone/>
              <a:defRPr/>
            </a:lvl4pPr>
            <a:lvl5pPr marL="1425750" indent="0">
              <a:buNone/>
              <a:defRPr/>
            </a:lvl5pPr>
          </a:lstStyle>
          <a:p>
            <a:pPr lvl="0"/>
            <a:r>
              <a:rPr lang="en-AU"/>
              <a:t>Click to edit Master text styles</a:t>
            </a:r>
          </a:p>
        </p:txBody>
      </p:sp>
    </p:spTree>
    <p:extLst>
      <p:ext uri="{BB962C8B-B14F-4D97-AF65-F5344CB8AC3E}">
        <p14:creationId xmlns:p14="http://schemas.microsoft.com/office/powerpoint/2010/main" val="153937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13233B-DEC8-45C6-B4AC-89677A982A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Object 2" hidden="1">
                        <a:extLst>
                          <a:ext uri="{FF2B5EF4-FFF2-40B4-BE49-F238E27FC236}">
                            <a16:creationId xmlns:a16="http://schemas.microsoft.com/office/drawing/2014/main" id="{9F13233B-DEC8-45C6-B4AC-89677A982A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7311879-464C-476D-8650-3F41F8612B6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a:solidFill>
                <a:prstClr val="white"/>
              </a:solidFill>
              <a:sym typeface="Calibri" panose="020F0502020204030204" pitchFamily="34" charset="0"/>
            </a:endParaRPr>
          </a:p>
        </p:txBody>
      </p:sp>
      <p:sp>
        <p:nvSpPr>
          <p:cNvPr id="6" name="Text Placeholder 4"/>
          <p:cNvSpPr>
            <a:spLocks noGrp="1"/>
          </p:cNvSpPr>
          <p:nvPr>
            <p:ph type="body" sz="quarter" idx="12"/>
          </p:nvPr>
        </p:nvSpPr>
        <p:spPr>
          <a:xfrm>
            <a:off x="527999" y="837512"/>
            <a:ext cx="10944333" cy="383881"/>
          </a:xfrm>
          <a:prstGeom prst="rect">
            <a:avLst/>
          </a:prstGeom>
          <a:noFill/>
          <a:effectLst/>
        </p:spPr>
        <p:txBody>
          <a:bodyPr vert="horz" wrap="square" lIns="0" tIns="72000" rIns="72000" bIns="72000" rtlCol="0" anchor="ctr" anchorCtr="0">
            <a:noAutofit/>
          </a:bodyPr>
          <a:lstStyle>
            <a:lvl1pPr marL="0" indent="0">
              <a:defRPr lang="en-US" sz="2400" dirty="0" smtClean="0">
                <a:solidFill>
                  <a:srgbClr val="8E89A3"/>
                </a:solidFill>
                <a:latin typeface="+mn-lt"/>
              </a:defRPr>
            </a:lvl1pPr>
          </a:lstStyle>
          <a:p>
            <a:pPr lvl="0">
              <a:spcBef>
                <a:spcPct val="0"/>
              </a:spcBef>
            </a:pPr>
            <a:r>
              <a:rPr lang="en-US"/>
              <a:t>Click to edit Master text styles</a:t>
            </a:r>
          </a:p>
        </p:txBody>
      </p:sp>
      <p:sp>
        <p:nvSpPr>
          <p:cNvPr id="5" name="Title 4"/>
          <p:cNvSpPr>
            <a:spLocks noGrp="1"/>
          </p:cNvSpPr>
          <p:nvPr>
            <p:ph type="title"/>
          </p:nvPr>
        </p:nvSpPr>
        <p:spPr>
          <a:xfrm>
            <a:off x="527999" y="447909"/>
            <a:ext cx="10944333" cy="383881"/>
          </a:xfrm>
          <a:noFill/>
          <a:effectLst/>
          <a:extLst>
            <a:ext uri="{909E8E84-426E-40dd-AFC4-6F175D3DCCD1}">
              <a14:hiddenFill xmlns:a14="http://schemas.microsoft.com/office/drawing/2010/main" xmlns="">
                <a:solidFill>
                  <a:schemeClr val="bg1"/>
                </a:solidFill>
              </a14:hiddenFill>
            </a:ext>
          </a:extLst>
        </p:spPr>
        <p:txBody>
          <a:bodyPr vert="horz" wrap="square" lIns="72000" tIns="72000" rIns="72000" bIns="72000" rtlCol="0" anchor="ctr" anchorCtr="0">
            <a:noAutofit/>
          </a:bodyPr>
          <a:lstStyle>
            <a:lvl1pPr>
              <a:defRPr lang="en-AU" sz="2400" dirty="0">
                <a:latin typeface="+mn-lt"/>
              </a:defRPr>
            </a:lvl1pPr>
          </a:lstStyle>
          <a:p>
            <a:pPr lvl="0"/>
            <a:r>
              <a:rPr lang="en-US"/>
              <a:t>Click to edit Master title style</a:t>
            </a:r>
            <a:endParaRPr lang="en-AU"/>
          </a:p>
        </p:txBody>
      </p:sp>
      <p:sp>
        <p:nvSpPr>
          <p:cNvPr id="13" name="Content Placeholder 12"/>
          <p:cNvSpPr>
            <a:spLocks noGrp="1"/>
          </p:cNvSpPr>
          <p:nvPr>
            <p:ph sz="quarter" idx="15"/>
          </p:nvPr>
        </p:nvSpPr>
        <p:spPr>
          <a:xfrm>
            <a:off x="550333" y="1699160"/>
            <a:ext cx="10922000" cy="4316667"/>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13"/>
          <p:cNvSpPr>
            <a:spLocks noGrp="1"/>
          </p:cNvSpPr>
          <p:nvPr>
            <p:ph type="ftr" sz="quarter" idx="16"/>
          </p:nvPr>
        </p:nvSpPr>
        <p:spPr/>
        <p:txBody>
          <a:bodyPr/>
          <a:lstStyle/>
          <a:p>
            <a:r>
              <a:rPr lang="en-AU">
                <a:solidFill>
                  <a:prstClr val="black"/>
                </a:solidFill>
              </a:rPr>
              <a:t>Insert &gt; Header &amp; Footer to edit</a:t>
            </a:r>
          </a:p>
        </p:txBody>
      </p:sp>
      <p:sp>
        <p:nvSpPr>
          <p:cNvPr id="15" name="Slide Number Placeholder 14"/>
          <p:cNvSpPr>
            <a:spLocks noGrp="1"/>
          </p:cNvSpPr>
          <p:nvPr>
            <p:ph type="sldNum" sz="quarter" idx="17"/>
          </p:nvPr>
        </p:nvSpPr>
        <p:spPr/>
        <p:txBody>
          <a:bodyPr/>
          <a:lstStyle/>
          <a:p>
            <a:r>
              <a:rPr lang="en-AU">
                <a:solidFill>
                  <a:prstClr val="white"/>
                </a:solidFill>
              </a:rPr>
              <a:t>Page </a:t>
            </a:r>
            <a:fld id="{7C382E6F-DEC5-4875-93D8-436936BAFA19}" type="slidenum">
              <a:rPr lang="en-AU" smtClean="0">
                <a:solidFill>
                  <a:prstClr val="white"/>
                </a:solidFill>
              </a:rPr>
              <a:pPr/>
              <a:t>‹#›</a:t>
            </a:fld>
            <a:endParaRPr lang="en-AU">
              <a:solidFill>
                <a:prstClr val="white"/>
              </a:solidFill>
            </a:endParaRPr>
          </a:p>
        </p:txBody>
      </p:sp>
    </p:spTree>
    <p:extLst>
      <p:ext uri="{BB962C8B-B14F-4D97-AF65-F5344CB8AC3E}">
        <p14:creationId xmlns:p14="http://schemas.microsoft.com/office/powerpoint/2010/main" val="326784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26"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714376" y="286604"/>
            <a:ext cx="10753725" cy="702303"/>
          </a:xfrm>
          <a:prstGeom prst="rect">
            <a:avLst/>
          </a:prstGeom>
        </p:spPr>
        <p:txBody>
          <a:bodyPr>
            <a:noAutofit/>
          </a:bodyPr>
          <a:lstStyle>
            <a:lvl1pPr>
              <a:defRPr sz="2226"/>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491" dirty="0">
              <a:solidFill>
                <a:prstClr val="white"/>
              </a:solidFill>
            </a:endParaRPr>
          </a:p>
        </p:txBody>
      </p:sp>
      <p:sp>
        <p:nvSpPr>
          <p:cNvPr id="3" name="Content Placeholder 2"/>
          <p:cNvSpPr>
            <a:spLocks noGrp="1"/>
          </p:cNvSpPr>
          <p:nvPr>
            <p:ph idx="1"/>
          </p:nvPr>
        </p:nvSpPr>
        <p:spPr>
          <a:xfrm>
            <a:off x="714375" y="1190626"/>
            <a:ext cx="10758488" cy="4933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6" y="6438900"/>
            <a:ext cx="10753725" cy="419101"/>
          </a:xfrm>
          <a:prstGeom prst="rect">
            <a:avLst/>
          </a:prstGeom>
        </p:spPr>
        <p:txBody>
          <a:bodyPr anchor="b">
            <a:normAutofit/>
          </a:bodyPr>
          <a:lstStyle>
            <a:lvl1pPr>
              <a:defRPr sz="795">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7000" y="6446838"/>
            <a:ext cx="634999" cy="365125"/>
          </a:xfrm>
          <a:prstGeom prst="rect">
            <a:avLst/>
          </a:prstGeom>
        </p:spPr>
        <p:txBody>
          <a:bodyPr vert="horz" lIns="72720" tIns="36360" rIns="72720" bIns="3636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z="954" smtClean="0">
                <a:solidFill>
                  <a:prstClr val="white"/>
                </a:solidFill>
              </a:rPr>
              <a:pPr/>
              <a:t>‹#›</a:t>
            </a:fld>
            <a:endParaRPr lang="en-AU" sz="954" dirty="0">
              <a:solidFill>
                <a:prstClr val="white"/>
              </a:solidFill>
            </a:endParaRPr>
          </a:p>
        </p:txBody>
      </p:sp>
    </p:spTree>
    <p:extLst>
      <p:ext uri="{BB962C8B-B14F-4D97-AF65-F5344CB8AC3E}">
        <p14:creationId xmlns:p14="http://schemas.microsoft.com/office/powerpoint/2010/main" val="14360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with Source NO LOGO">
    <p:spTree>
      <p:nvGrpSpPr>
        <p:cNvPr id="1" name=""/>
        <p:cNvGrpSpPr/>
        <p:nvPr/>
      </p:nvGrpSpPr>
      <p:grpSpPr>
        <a:xfrm>
          <a:off x="0" y="0"/>
          <a:ext cx="0" cy="0"/>
          <a:chOff x="0" y="0"/>
          <a:chExt cx="0" cy="0"/>
        </a:xfrm>
      </p:grpSpPr>
      <p:sp>
        <p:nvSpPr>
          <p:cNvPr id="6" name="Rectangle 5"/>
          <p:cNvSpPr/>
          <p:nvPr userDrawn="1"/>
        </p:nvSpPr>
        <p:spPr>
          <a:xfrm>
            <a:off x="10382373" y="6121448"/>
            <a:ext cx="1388017" cy="736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lumMod val="65000"/>
                  <a:lumOff val="35000"/>
                </a:srgbClr>
              </a:solidFill>
            </a:endParaRPr>
          </a:p>
        </p:txBody>
      </p:sp>
      <p:sp>
        <p:nvSpPr>
          <p:cNvPr id="2" name="Title 1"/>
          <p:cNvSpPr>
            <a:spLocks noGrp="1"/>
          </p:cNvSpPr>
          <p:nvPr>
            <p:ph type="title"/>
          </p:nvPr>
        </p:nvSpPr>
        <p:spPr>
          <a:xfrm>
            <a:off x="405442" y="286603"/>
            <a:ext cx="10750238" cy="702303"/>
          </a:xfrm>
          <a:prstGeom prst="rect">
            <a:avLst/>
          </a:prstGeom>
        </p:spPr>
        <p:txBody>
          <a:bodyPr/>
          <a:lstStyle/>
          <a:p>
            <a:r>
              <a:rPr lang="en-AU"/>
              <a:t>Click to edit Master title style</a:t>
            </a:r>
            <a:endParaRPr lang="en-US"/>
          </a:p>
        </p:txBody>
      </p:sp>
      <p:sp>
        <p:nvSpPr>
          <p:cNvPr id="3"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Text Placeholder 7"/>
          <p:cNvSpPr>
            <a:spLocks noGrp="1"/>
          </p:cNvSpPr>
          <p:nvPr>
            <p:ph type="body" sz="quarter" idx="11" hasCustomPrompt="1"/>
          </p:nvPr>
        </p:nvSpPr>
        <p:spPr>
          <a:xfrm>
            <a:off x="986367" y="6509706"/>
            <a:ext cx="9239251" cy="221294"/>
          </a:xfrm>
          <a:prstGeom prst="rect">
            <a:avLst/>
          </a:prstGeom>
        </p:spPr>
        <p:txBody>
          <a:bodyPr/>
          <a:lstStyle>
            <a:lvl1pPr marL="542925" indent="-542925">
              <a:buNone/>
              <a:defRPr sz="1100">
                <a:solidFill>
                  <a:srgbClr val="7F7F7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Tree>
    <p:extLst>
      <p:ext uri="{BB962C8B-B14F-4D97-AF65-F5344CB8AC3E}">
        <p14:creationId xmlns:p14="http://schemas.microsoft.com/office/powerpoint/2010/main" val="362320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B95222E-79F7-40AA-B334-0E4789D47C9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3" name="Object 12" hidden="1">
                        <a:extLst>
                          <a:ext uri="{FF2B5EF4-FFF2-40B4-BE49-F238E27FC236}">
                            <a16:creationId xmlns:a16="http://schemas.microsoft.com/office/drawing/2014/main" id="{8B95222E-79F7-40AA-B334-0E4789D47C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05AD5000-3A8C-47EF-B7CD-A3B19CBD32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600" dirty="0">
              <a:solidFill>
                <a:prstClr val="white"/>
              </a:solidFill>
              <a:latin typeface="Calibri Light" panose="020F0302020204030204" pitchFamily="34" charset="0"/>
              <a:sym typeface="Calibri Light" panose="020F0302020204030204" pitchFamily="34" charset="0"/>
            </a:endParaRPr>
          </a:p>
        </p:txBody>
      </p:sp>
      <p:sp>
        <p:nvSpPr>
          <p:cNvPr id="11" name="Rectangle 10">
            <a:extLst>
              <a:ext uri="{FF2B5EF4-FFF2-40B4-BE49-F238E27FC236}">
                <a16:creationId xmlns:a16="http://schemas.microsoft.com/office/drawing/2014/main" id="{74C93D58-D6C3-41FA-988D-FBC8C03B7E31}"/>
              </a:ext>
            </a:extLst>
          </p:cNvPr>
          <p:cNvSpPr/>
          <p:nvPr userDrawn="1"/>
        </p:nvSpPr>
        <p:spPr>
          <a:xfrm>
            <a:off x="0" y="0"/>
            <a:ext cx="12188825" cy="4932000"/>
          </a:xfrm>
          <a:prstGeom prst="rect">
            <a:avLst/>
          </a:prstGeom>
          <a:solidFill>
            <a:srgbClr val="D2C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575C181D-AE0D-EB43-A1AD-263946B6CFE5}" type="datetime1">
              <a:rPr lang="en-AU" smtClean="0"/>
              <a:pPr/>
              <a:t>17/03/2022</a:t>
            </a:fld>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956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tandard with source 20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2" y="1600202"/>
            <a:ext cx="10632508" cy="452596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pPr/>
              <a:t>‹#›</a:t>
            </a:fld>
            <a:endParaRPr lang="en-US" dirty="0"/>
          </a:p>
        </p:txBody>
      </p:sp>
      <p:sp>
        <p:nvSpPr>
          <p:cNvPr id="8" name="Text Placeholder 7"/>
          <p:cNvSpPr>
            <a:spLocks noGrp="1"/>
          </p:cNvSpPr>
          <p:nvPr>
            <p:ph type="body" sz="quarter" idx="11" hasCustomPrompt="1"/>
          </p:nvPr>
        </p:nvSpPr>
        <p:spPr>
          <a:xfrm>
            <a:off x="986368" y="6509706"/>
            <a:ext cx="9239250" cy="221294"/>
          </a:xfrm>
          <a:prstGeom prst="rect">
            <a:avLst/>
          </a:prstGeo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6" name="Title Placeholder 1">
            <a:extLst>
              <a:ext uri="{FF2B5EF4-FFF2-40B4-BE49-F238E27FC236}">
                <a16:creationId xmlns:a16="http://schemas.microsoft.com/office/drawing/2014/main" id="{A73ECDAB-FAE0-2642-8250-6560DE182F5A}"/>
              </a:ext>
            </a:extLst>
          </p:cNvPr>
          <p:cNvSpPr>
            <a:spLocks noGrp="1"/>
          </p:cNvSpPr>
          <p:nvPr>
            <p:ph type="title"/>
          </p:nvPr>
        </p:nvSpPr>
        <p:spPr bwMode="auto">
          <a:xfrm>
            <a:off x="1007631" y="383499"/>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noProof="0"/>
              <a:t>Click to edit Master title style</a:t>
            </a:r>
          </a:p>
        </p:txBody>
      </p:sp>
    </p:spTree>
    <p:extLst>
      <p:ext uri="{BB962C8B-B14F-4D97-AF65-F5344CB8AC3E}">
        <p14:creationId xmlns:p14="http://schemas.microsoft.com/office/powerpoint/2010/main" val="15595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714375" y="500330"/>
            <a:ext cx="10753725" cy="531706"/>
          </a:xfrm>
          <a:prstGeom prst="rect">
            <a:avLst/>
          </a:prstGeom>
        </p:spPr>
        <p:txBody>
          <a:bodyPr anchor="t">
            <a:noAutofit/>
          </a:bodyPr>
          <a:lstStyle>
            <a:lvl1pPr>
              <a:defRPr sz="2400"/>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Content Placeholder 2"/>
          <p:cNvSpPr>
            <a:spLocks noGrp="1"/>
          </p:cNvSpPr>
          <p:nvPr>
            <p:ph idx="1"/>
          </p:nvPr>
        </p:nvSpPr>
        <p:spPr>
          <a:xfrm>
            <a:off x="714375" y="1190625"/>
            <a:ext cx="10758488" cy="4933949"/>
          </a:xfrm>
          <a:prstGeom prst="rect">
            <a:avLst/>
          </a:prstGeom>
        </p:spPr>
        <p:txBody>
          <a:bodyPr>
            <a:noAutofit/>
          </a:bodyPr>
          <a:lstStyle>
            <a:lvl1pPr marL="266700" indent="-266700">
              <a:buFont typeface="Arial" panose="020B0604020202020204" pitchFamily="34" charset="0"/>
              <a:buChar char="•"/>
              <a:defRPr sz="1600"/>
            </a:lvl1pPr>
            <a:lvl2pPr marL="542925" indent="-276225">
              <a:buFont typeface="Calibri" panose="020F0502020204030204" pitchFamily="34" charset="0"/>
              <a:buChar char="­"/>
              <a:defRPr sz="1600"/>
            </a:lvl2pPr>
            <a:lvl3pPr marL="809625" indent="-266700">
              <a:defRPr sz="1600"/>
            </a:lvl3pPr>
            <a:lvl4pPr marL="1076325" indent="-266700">
              <a:defRPr sz="1600"/>
            </a:lvl4pPr>
            <a:lvl5pPr marL="1343025" indent="-2667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5" y="6438900"/>
            <a:ext cx="10753725" cy="419101"/>
          </a:xfrm>
          <a:prstGeom prst="rect">
            <a:avLst/>
          </a:prstGeom>
        </p:spPr>
        <p:txBody>
          <a:bodyPr anchor="b">
            <a:normAutofit/>
          </a:bodyPr>
          <a:lstStyle>
            <a:lvl1pPr>
              <a:defRPr sz="1000">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
        <p:nvSpPr>
          <p:cNvPr id="5" name="Text Placeholder 4">
            <a:extLst>
              <a:ext uri="{FF2B5EF4-FFF2-40B4-BE49-F238E27FC236}">
                <a16:creationId xmlns:a16="http://schemas.microsoft.com/office/drawing/2014/main" id="{CA16CEB1-25AF-498F-B73B-4A3E9893E97D}"/>
              </a:ext>
            </a:extLst>
          </p:cNvPr>
          <p:cNvSpPr>
            <a:spLocks noGrp="1"/>
          </p:cNvSpPr>
          <p:nvPr>
            <p:ph type="body" sz="quarter" idx="14"/>
          </p:nvPr>
        </p:nvSpPr>
        <p:spPr>
          <a:xfrm>
            <a:off x="714375" y="132127"/>
            <a:ext cx="10763250" cy="344487"/>
          </a:xfrm>
          <a:prstGeom prst="rect">
            <a:avLst/>
          </a:prstGeom>
        </p:spPr>
        <p:txBody>
          <a:bodyPr tIns="0" bIns="0" anchor="ctr">
            <a:noAutofit/>
          </a:bodyPr>
          <a:lstStyle>
            <a:lvl1pPr marL="0" indent="0">
              <a:spcAft>
                <a:spcPts val="0"/>
              </a:spcAft>
              <a:defRPr lang="en-AU" sz="1600" spc="-50" baseline="0" dirty="0">
                <a:latin typeface="+mj-lt"/>
                <a:ea typeface="+mj-ea"/>
                <a:cs typeface="+mj-cs"/>
              </a:defRPr>
            </a:lvl1pPr>
          </a:lstStyle>
          <a:p>
            <a:pPr lvl="0">
              <a:lnSpc>
                <a:spcPct val="85000"/>
              </a:lnSpc>
              <a:spcBef>
                <a:spcPct val="0"/>
              </a:spcBef>
              <a:buNone/>
            </a:pPr>
            <a:r>
              <a:rPr lang="en-US"/>
              <a:t>Click to edit Master text styles</a:t>
            </a:r>
            <a:endParaRPr lang="en-AU"/>
          </a:p>
        </p:txBody>
      </p:sp>
    </p:spTree>
    <p:extLst>
      <p:ext uri="{BB962C8B-B14F-4D97-AF65-F5344CB8AC3E}">
        <p14:creationId xmlns:p14="http://schemas.microsoft.com/office/powerpoint/2010/main" val="3861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11A8-B2CD-44DC-BAB0-D1E591EB7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AEFDB17-DF8D-4DE8-A2DA-1F3F36FD7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25261-FC2E-4299-BAAF-CD59D31BCBCD}"/>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21B24715-DA23-4DCB-AB76-5ED2183160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442963-FC23-4891-AEC1-9875029AC649}"/>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971372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13233B-DEC8-45C6-B4AC-89677A982A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Object 2" hidden="1">
                        <a:extLst>
                          <a:ext uri="{FF2B5EF4-FFF2-40B4-BE49-F238E27FC236}">
                            <a16:creationId xmlns:a16="http://schemas.microsoft.com/office/drawing/2014/main" id="{9F13233B-DEC8-45C6-B4AC-89677A982A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7311879-464C-476D-8650-3F41F8612B6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a:solidFill>
                <a:prstClr val="white"/>
              </a:solidFill>
              <a:sym typeface="Calibri" panose="020F0502020204030204" pitchFamily="34" charset="0"/>
            </a:endParaRPr>
          </a:p>
        </p:txBody>
      </p:sp>
      <p:sp>
        <p:nvSpPr>
          <p:cNvPr id="6" name="Text Placeholder 4"/>
          <p:cNvSpPr>
            <a:spLocks noGrp="1"/>
          </p:cNvSpPr>
          <p:nvPr>
            <p:ph type="body" sz="quarter" idx="12"/>
          </p:nvPr>
        </p:nvSpPr>
        <p:spPr>
          <a:xfrm>
            <a:off x="527999" y="837512"/>
            <a:ext cx="10944333" cy="383881"/>
          </a:xfrm>
          <a:prstGeom prst="rect">
            <a:avLst/>
          </a:prstGeom>
          <a:noFill/>
          <a:effectLst/>
        </p:spPr>
        <p:txBody>
          <a:bodyPr vert="horz" wrap="square" lIns="0" tIns="72000" rIns="72000" bIns="72000" rtlCol="0" anchor="ctr" anchorCtr="0">
            <a:noAutofit/>
          </a:bodyPr>
          <a:lstStyle>
            <a:lvl1pPr marL="0" indent="0">
              <a:defRPr lang="en-US" sz="2400" dirty="0" smtClean="0">
                <a:solidFill>
                  <a:srgbClr val="8E89A3"/>
                </a:solidFill>
                <a:latin typeface="+mn-lt"/>
              </a:defRPr>
            </a:lvl1pPr>
          </a:lstStyle>
          <a:p>
            <a:pPr lvl="0">
              <a:spcBef>
                <a:spcPct val="0"/>
              </a:spcBef>
            </a:pPr>
            <a:r>
              <a:rPr lang="en-US"/>
              <a:t>Click to edit Master text styles</a:t>
            </a:r>
          </a:p>
        </p:txBody>
      </p:sp>
      <p:sp>
        <p:nvSpPr>
          <p:cNvPr id="5" name="Title 4"/>
          <p:cNvSpPr>
            <a:spLocks noGrp="1"/>
          </p:cNvSpPr>
          <p:nvPr>
            <p:ph type="title"/>
          </p:nvPr>
        </p:nvSpPr>
        <p:spPr>
          <a:xfrm>
            <a:off x="527999" y="447909"/>
            <a:ext cx="10944333" cy="383881"/>
          </a:xfrm>
          <a:prstGeom prst="rect">
            <a:avLst/>
          </a:prstGeom>
          <a:noFill/>
          <a:effectLst/>
          <a:extLst>
            <a:ext uri="{909E8E84-426E-40dd-AFC4-6F175D3DCCD1}">
              <a14:hiddenFill xmlns:a14="http://schemas.microsoft.com/office/drawing/2010/main" xmlns="">
                <a:solidFill>
                  <a:schemeClr val="bg1"/>
                </a:solidFill>
              </a14:hiddenFill>
            </a:ext>
          </a:extLst>
        </p:spPr>
        <p:txBody>
          <a:bodyPr vert="horz" wrap="square" lIns="72000" tIns="72000" rIns="72000" bIns="72000" rtlCol="0" anchor="ctr" anchorCtr="0">
            <a:noAutofit/>
          </a:bodyPr>
          <a:lstStyle>
            <a:lvl1pPr>
              <a:defRPr lang="en-AU" sz="2400" dirty="0">
                <a:latin typeface="+mn-lt"/>
              </a:defRPr>
            </a:lvl1pPr>
          </a:lstStyle>
          <a:p>
            <a:pPr lvl="0"/>
            <a:r>
              <a:rPr lang="en-US"/>
              <a:t>Click to edit Master title style</a:t>
            </a:r>
            <a:endParaRPr lang="en-AU"/>
          </a:p>
        </p:txBody>
      </p:sp>
      <p:sp>
        <p:nvSpPr>
          <p:cNvPr id="13" name="Content Placeholder 12"/>
          <p:cNvSpPr>
            <a:spLocks noGrp="1"/>
          </p:cNvSpPr>
          <p:nvPr>
            <p:ph sz="quarter" idx="15"/>
          </p:nvPr>
        </p:nvSpPr>
        <p:spPr>
          <a:xfrm>
            <a:off x="550333" y="1699160"/>
            <a:ext cx="10922000" cy="4316667"/>
          </a:xfrm>
          <a:prstGeom prst="rect">
            <a:avLst/>
          </a:prstGeo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13"/>
          <p:cNvSpPr>
            <a:spLocks noGrp="1"/>
          </p:cNvSpPr>
          <p:nvPr>
            <p:ph type="ftr" sz="quarter" idx="16"/>
          </p:nvPr>
        </p:nvSpPr>
        <p:spPr>
          <a:xfrm>
            <a:off x="3686185" y="6459785"/>
            <a:ext cx="4822804" cy="365125"/>
          </a:xfrm>
          <a:prstGeom prst="rect">
            <a:avLst/>
          </a:prstGeom>
        </p:spPr>
        <p:txBody>
          <a:bodyPr/>
          <a:lstStyle/>
          <a:p>
            <a:r>
              <a:rPr lang="en-AU"/>
              <a:t>Insert &gt; Header &amp; Footer to edit</a:t>
            </a:r>
          </a:p>
        </p:txBody>
      </p:sp>
      <p:sp>
        <p:nvSpPr>
          <p:cNvPr id="15" name="Slide Number Placeholder 14"/>
          <p:cNvSpPr>
            <a:spLocks noGrp="1"/>
          </p:cNvSpPr>
          <p:nvPr>
            <p:ph type="sldNum" sz="quarter" idx="17"/>
          </p:nvPr>
        </p:nvSpPr>
        <p:spPr/>
        <p:txBody>
          <a:bodyPr/>
          <a:lstStyle/>
          <a:p>
            <a:r>
              <a:rPr lang="en-AU"/>
              <a:t>Page </a:t>
            </a:r>
            <a:fld id="{7C382E6F-DEC5-4875-93D8-436936BAFA19}" type="slidenum">
              <a:rPr lang="en-AU" smtClean="0"/>
              <a:pPr/>
              <a:t>‹#›</a:t>
            </a:fld>
            <a:endParaRPr lang="en-AU"/>
          </a:p>
        </p:txBody>
      </p:sp>
    </p:spTree>
    <p:extLst>
      <p:ext uri="{BB962C8B-B14F-4D97-AF65-F5344CB8AC3E}">
        <p14:creationId xmlns:p14="http://schemas.microsoft.com/office/powerpoint/2010/main" val="4853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714375" y="286603"/>
            <a:ext cx="10753725" cy="702303"/>
          </a:xfrm>
          <a:prstGeom prst="rect">
            <a:avLst/>
          </a:prstGeom>
        </p:spPr>
        <p:txBody>
          <a:bodyPr>
            <a:noAutofit/>
          </a:bodyPr>
          <a:lstStyle>
            <a:lvl1pPr>
              <a:defRPr sz="2800"/>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Content Placeholder 2"/>
          <p:cNvSpPr>
            <a:spLocks noGrp="1"/>
          </p:cNvSpPr>
          <p:nvPr>
            <p:ph idx="1"/>
          </p:nvPr>
        </p:nvSpPr>
        <p:spPr>
          <a:xfrm>
            <a:off x="714375" y="1190625"/>
            <a:ext cx="10758488" cy="4933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5" y="6438900"/>
            <a:ext cx="10753725" cy="419101"/>
          </a:xfrm>
          <a:prstGeom prst="rect">
            <a:avLst/>
          </a:prstGeom>
        </p:spPr>
        <p:txBody>
          <a:bodyPr anchor="b">
            <a:normAutofit/>
          </a:bodyPr>
          <a:lstStyle>
            <a:lvl1pPr>
              <a:lnSpc>
                <a:spcPct val="100000"/>
              </a:lnSpc>
              <a:spcBef>
                <a:spcPts val="0"/>
              </a:spcBef>
              <a:spcAft>
                <a:spcPts val="0"/>
              </a:spcAft>
              <a:defRPr sz="1000">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99102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tandard with source 20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1" y="1600201"/>
            <a:ext cx="10632508" cy="452596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pPr/>
              <a:t>‹#›</a:t>
            </a:fld>
            <a:endParaRPr lang="en-US" dirty="0"/>
          </a:p>
        </p:txBody>
      </p:sp>
      <p:sp>
        <p:nvSpPr>
          <p:cNvPr id="8" name="Text Placeholder 7"/>
          <p:cNvSpPr>
            <a:spLocks noGrp="1"/>
          </p:cNvSpPr>
          <p:nvPr>
            <p:ph type="body" sz="quarter" idx="11" hasCustomPrompt="1"/>
          </p:nvPr>
        </p:nvSpPr>
        <p:spPr>
          <a:xfrm>
            <a:off x="986367" y="6509706"/>
            <a:ext cx="9239251" cy="221294"/>
          </a:xfrm>
          <a:prstGeom prst="rect">
            <a:avLst/>
          </a:prstGeo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6" name="Title Placeholder 1">
            <a:extLst>
              <a:ext uri="{FF2B5EF4-FFF2-40B4-BE49-F238E27FC236}">
                <a16:creationId xmlns:a16="http://schemas.microsoft.com/office/drawing/2014/main" id="{A73ECDAB-FAE0-2642-8250-6560DE182F5A}"/>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386511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tandard with sourc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1" y="1600201"/>
            <a:ext cx="10632508" cy="4525963"/>
          </a:xfrm>
          <a:prstGeom prst="rect">
            <a:avLst/>
          </a:prstGeom>
        </p:spPr>
        <p:txBody>
          <a:bodyPr/>
          <a:lstStyle>
            <a:lvl1pPr>
              <a:defRPr sz="1800"/>
            </a:lvl1pPr>
            <a:lvl2pPr>
              <a:defRPr sz="1800"/>
            </a:lvl2pPr>
            <a:lvl3pPr>
              <a:defRPr sz="1800"/>
            </a:lvl3pPr>
            <a:lvl4pPr>
              <a:defRPr sz="1800"/>
            </a:lvl4pPr>
            <a:lvl5pPr>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Title Placeholder 1"/>
          <p:cNvSpPr>
            <a:spLocks noGrp="1"/>
          </p:cNvSpPr>
          <p:nvPr>
            <p:ph type="title"/>
          </p:nvPr>
        </p:nvSpPr>
        <p:spPr bwMode="auto">
          <a:xfrm>
            <a:off x="1007631" y="228188"/>
            <a:ext cx="10648248" cy="6699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8" name="Text Placeholder 7"/>
          <p:cNvSpPr>
            <a:spLocks noGrp="1"/>
          </p:cNvSpPr>
          <p:nvPr>
            <p:ph type="body" sz="quarter" idx="11" hasCustomPrompt="1"/>
          </p:nvPr>
        </p:nvSpPr>
        <p:spPr>
          <a:xfrm>
            <a:off x="986367" y="6509706"/>
            <a:ext cx="9239251" cy="221294"/>
          </a:xfrm>
          <a:prstGeom prst="rect">
            <a:avLst/>
          </a:prstGeom>
        </p:spPr>
        <p:txBody>
          <a:bodyPr/>
          <a:lstStyle>
            <a:lvl1pPr marL="542925" indent="-542925">
              <a:buNone/>
              <a:defRPr sz="1100">
                <a:solidFill>
                  <a:srgbClr val="7F7F7F"/>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Tree>
    <p:extLst>
      <p:ext uri="{BB962C8B-B14F-4D97-AF65-F5344CB8AC3E}">
        <p14:creationId xmlns:p14="http://schemas.microsoft.com/office/powerpoint/2010/main" val="4092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with Source 2018">
    <p:spTree>
      <p:nvGrpSpPr>
        <p:cNvPr id="1" name=""/>
        <p:cNvGrpSpPr/>
        <p:nvPr/>
      </p:nvGrpSpPr>
      <p:grpSpPr>
        <a:xfrm>
          <a:off x="0" y="0"/>
          <a:ext cx="0" cy="0"/>
          <a:chOff x="0" y="0"/>
          <a:chExt cx="0" cy="0"/>
        </a:xfrm>
      </p:grpSpPr>
      <p:sp>
        <p:nvSpPr>
          <p:cNvPr id="3"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pPr/>
              <a:t>‹#›</a:t>
            </a:fld>
            <a:endParaRPr lang="en-US" dirty="0"/>
          </a:p>
        </p:txBody>
      </p:sp>
      <p:sp>
        <p:nvSpPr>
          <p:cNvPr id="5" name="Text Placeholder 7">
            <a:extLst>
              <a:ext uri="{FF2B5EF4-FFF2-40B4-BE49-F238E27FC236}">
                <a16:creationId xmlns:a16="http://schemas.microsoft.com/office/drawing/2014/main" id="{01B00FB3-6E56-1F41-9241-D7A8CC350712}"/>
              </a:ext>
            </a:extLst>
          </p:cNvPr>
          <p:cNvSpPr>
            <a:spLocks noGrp="1"/>
          </p:cNvSpPr>
          <p:nvPr>
            <p:ph type="body" sz="quarter" idx="11" hasCustomPrompt="1"/>
          </p:nvPr>
        </p:nvSpPr>
        <p:spPr>
          <a:xfrm>
            <a:off x="986367" y="6509706"/>
            <a:ext cx="9239251" cy="221294"/>
          </a:xfrm>
          <a:prstGeom prst="rect">
            <a:avLst/>
          </a:prstGeo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7" name="Title Placeholder 1">
            <a:extLst>
              <a:ext uri="{FF2B5EF4-FFF2-40B4-BE49-F238E27FC236}">
                <a16:creationId xmlns:a16="http://schemas.microsoft.com/office/drawing/2014/main" id="{4551EC9A-16FA-CD4B-81D6-DA0436B2A9A9}"/>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with Source NO LOGO 2018">
    <p:spTree>
      <p:nvGrpSpPr>
        <p:cNvPr id="1" name=""/>
        <p:cNvGrpSpPr/>
        <p:nvPr/>
      </p:nvGrpSpPr>
      <p:grpSpPr>
        <a:xfrm>
          <a:off x="0" y="0"/>
          <a:ext cx="0" cy="0"/>
          <a:chOff x="0" y="0"/>
          <a:chExt cx="0" cy="0"/>
        </a:xfrm>
      </p:grpSpPr>
      <p:sp>
        <p:nvSpPr>
          <p:cNvPr id="6" name="Rectangle 5"/>
          <p:cNvSpPr/>
          <p:nvPr userDrawn="1"/>
        </p:nvSpPr>
        <p:spPr>
          <a:xfrm>
            <a:off x="10382373" y="6121448"/>
            <a:ext cx="1388017" cy="736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black">
                  <a:lumMod val="65000"/>
                  <a:lumOff val="35000"/>
                </a:prstClr>
              </a:solidFill>
            </a:endParaRPr>
          </a:p>
        </p:txBody>
      </p:sp>
      <p:sp>
        <p:nvSpPr>
          <p:cNvPr id="3"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pPr/>
              <a:t>‹#›</a:t>
            </a:fld>
            <a:endParaRPr lang="en-US" dirty="0"/>
          </a:p>
        </p:txBody>
      </p:sp>
      <p:sp>
        <p:nvSpPr>
          <p:cNvPr id="7" name="Text Placeholder 7">
            <a:extLst>
              <a:ext uri="{FF2B5EF4-FFF2-40B4-BE49-F238E27FC236}">
                <a16:creationId xmlns:a16="http://schemas.microsoft.com/office/drawing/2014/main" id="{35E54175-7888-C440-BDCB-1583E622E722}"/>
              </a:ext>
            </a:extLst>
          </p:cNvPr>
          <p:cNvSpPr>
            <a:spLocks noGrp="1"/>
          </p:cNvSpPr>
          <p:nvPr>
            <p:ph type="body" sz="quarter" idx="11" hasCustomPrompt="1"/>
          </p:nvPr>
        </p:nvSpPr>
        <p:spPr>
          <a:xfrm>
            <a:off x="986367" y="6509706"/>
            <a:ext cx="9239251" cy="221294"/>
          </a:xfrm>
          <a:prstGeom prst="rect">
            <a:avLst/>
          </a:prstGeo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9" name="Title Placeholder 1">
            <a:extLst>
              <a:ext uri="{FF2B5EF4-FFF2-40B4-BE49-F238E27FC236}">
                <a16:creationId xmlns:a16="http://schemas.microsoft.com/office/drawing/2014/main" id="{1456BAEF-B555-1446-B579-1568930C68D1}"/>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34406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BD94122-F4B2-4B0E-83E1-B2E41F79700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1BD94122-F4B2-4B0E-83E1-B2E41F7970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AEB5C14-CE5F-416A-BA3D-1E2E4AD70BDA}"/>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AU" sz="2000" b="1" dirty="0">
              <a:solidFill>
                <a:prstClr val="black"/>
              </a:solidFill>
              <a:latin typeface="EYInterstate Light" panose="02000506000000020004"/>
              <a:cs typeface="Arial" panose="020B0604020202020204" pitchFamily="34" charset="0"/>
              <a:sym typeface="EYInterstate Light" panose="02000506000000020004"/>
            </a:endParaRPr>
          </a:p>
        </p:txBody>
      </p:sp>
      <p:sp>
        <p:nvSpPr>
          <p:cNvPr id="2" name="Title 1"/>
          <p:cNvSpPr>
            <a:spLocks noGrp="1"/>
          </p:cNvSpPr>
          <p:nvPr>
            <p:ph type="title"/>
          </p:nvPr>
        </p:nvSpPr>
        <p:spPr>
          <a:xfrm>
            <a:off x="609601" y="294200"/>
            <a:ext cx="10972800" cy="590400"/>
          </a:xfrm>
          <a:prstGeom prst="rect">
            <a:avLst/>
          </a:prstGeom>
        </p:spPr>
        <p:txBody>
          <a:bodyPr anchor="ctr"/>
          <a:lstStyle>
            <a:lvl1pPr>
              <a:defRPr sz="2000">
                <a:solidFill>
                  <a:schemeClr val="bg1"/>
                </a:solidFill>
              </a:defRPr>
            </a:lvl1pPr>
          </a:lstStyle>
          <a:p>
            <a:r>
              <a:rPr lang="en-AU"/>
              <a:t>Click to edit Master title style</a:t>
            </a: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sz="1799" dirty="0">
              <a:solidFill>
                <a:prstClr val="white"/>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lIns="0" tIns="0" rIns="0" bIns="0" anchor="ctr"/>
          <a:lstStyle/>
          <a:p>
            <a:r>
              <a:rPr lang="en-AU" dirty="0"/>
              <a:t>Page </a:t>
            </a:r>
            <a:fld id="{F1BC30E3-FFE5-4B91-AA19-87A149EBB9EE}" type="slidenum">
              <a:rPr lang="en-AU" smtClean="0"/>
              <a:pPr/>
              <a:t>‹#›</a:t>
            </a:fld>
            <a:endParaRPr lang="en-AU" dirty="0"/>
          </a:p>
        </p:txBody>
      </p:sp>
      <p:sp>
        <p:nvSpPr>
          <p:cNvPr id="7" name="Text Placeholder 6">
            <a:extLst>
              <a:ext uri="{FF2B5EF4-FFF2-40B4-BE49-F238E27FC236}">
                <a16:creationId xmlns:a16="http://schemas.microsoft.com/office/drawing/2014/main" id="{E3BD3FA6-EA93-45A4-BF02-A5571C623D41}"/>
              </a:ext>
            </a:extLst>
          </p:cNvPr>
          <p:cNvSpPr>
            <a:spLocks noGrp="1"/>
          </p:cNvSpPr>
          <p:nvPr>
            <p:ph type="body" sz="quarter" idx="13"/>
          </p:nvPr>
        </p:nvSpPr>
        <p:spPr>
          <a:xfrm>
            <a:off x="1485900" y="6470650"/>
            <a:ext cx="9576000" cy="180000"/>
          </a:xfrm>
          <a:prstGeom prst="rect">
            <a:avLst/>
          </a:prstGeom>
        </p:spPr>
        <p:txBody>
          <a:bodyPr lIns="0" tIns="0" rIns="0" bIns="0" anchor="ctr"/>
          <a:lstStyle>
            <a:lvl1pPr marL="0" indent="0">
              <a:buNone/>
              <a:defRPr sz="800"/>
            </a:lvl1pPr>
            <a:lvl2pPr marL="356437" indent="0">
              <a:buNone/>
              <a:defRPr/>
            </a:lvl2pPr>
            <a:lvl3pPr marL="712875" indent="0">
              <a:buNone/>
              <a:defRPr/>
            </a:lvl3pPr>
            <a:lvl4pPr marL="1069313" indent="0">
              <a:buNone/>
              <a:defRPr/>
            </a:lvl4pPr>
            <a:lvl5pPr marL="1425750" indent="0">
              <a:buNone/>
              <a:defRPr/>
            </a:lvl5pPr>
          </a:lstStyle>
          <a:p>
            <a:pPr lvl="0"/>
            <a:r>
              <a:rPr lang="en-AU"/>
              <a:t>Click to edit Master text styles</a:t>
            </a:r>
          </a:p>
        </p:txBody>
      </p:sp>
    </p:spTree>
    <p:extLst>
      <p:ext uri="{BB962C8B-B14F-4D97-AF65-F5344CB8AC3E}">
        <p14:creationId xmlns:p14="http://schemas.microsoft.com/office/powerpoint/2010/main" val="428129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714375" y="286603"/>
            <a:ext cx="10753725" cy="702303"/>
          </a:xfrm>
          <a:prstGeom prst="rect">
            <a:avLst/>
          </a:prstGeom>
        </p:spPr>
        <p:txBody>
          <a:bodyPr>
            <a:noAutofit/>
          </a:bodyPr>
          <a:lstStyle>
            <a:lvl1pPr>
              <a:defRPr sz="2800"/>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 name="Content Placeholder 2"/>
          <p:cNvSpPr>
            <a:spLocks noGrp="1"/>
          </p:cNvSpPr>
          <p:nvPr>
            <p:ph idx="1"/>
          </p:nvPr>
        </p:nvSpPr>
        <p:spPr>
          <a:xfrm>
            <a:off x="714375" y="1190625"/>
            <a:ext cx="10758488" cy="4933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5" y="6438900"/>
            <a:ext cx="10753725" cy="419101"/>
          </a:xfrm>
          <a:prstGeom prst="rect">
            <a:avLst/>
          </a:prstGeom>
        </p:spPr>
        <p:txBody>
          <a:bodyPr anchor="b">
            <a:normAutofit/>
          </a:bodyPr>
          <a:lstStyle>
            <a:lvl1pPr>
              <a:defRPr sz="1000">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46583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4" name="Picture 3" descr="A picture containing indoor&#10;&#10;Description automatically generated">
            <a:extLst>
              <a:ext uri="{FF2B5EF4-FFF2-40B4-BE49-F238E27FC236}">
                <a16:creationId xmlns:a16="http://schemas.microsoft.com/office/drawing/2014/main" id="{44F87C5A-CE52-EC49-BB88-9E8A4C0A3F3F}"/>
              </a:ext>
            </a:extLst>
          </p:cNvPr>
          <p:cNvPicPr>
            <a:picLocks noChangeAspect="1"/>
          </p:cNvPicPr>
          <p:nvPr userDrawn="1"/>
        </p:nvPicPr>
        <p:blipFill rotWithShape="1">
          <a:blip r:embed="rId2"/>
          <a:srcRect l="-323" r="323" b="16978"/>
          <a:stretch/>
        </p:blipFill>
        <p:spPr>
          <a:xfrm>
            <a:off x="-134912" y="0"/>
            <a:ext cx="12381875" cy="6858000"/>
          </a:xfrm>
          <a:prstGeom prst="rect">
            <a:avLst/>
          </a:prstGeom>
        </p:spPr>
      </p:pic>
      <p:sp>
        <p:nvSpPr>
          <p:cNvPr id="14" name="Freeform 13">
            <a:extLst>
              <a:ext uri="{FF2B5EF4-FFF2-40B4-BE49-F238E27FC236}">
                <a16:creationId xmlns:a16="http://schemas.microsoft.com/office/drawing/2014/main" id="{ED4D602F-10E4-E84C-B065-D073E1391F90}"/>
              </a:ext>
            </a:extLst>
          </p:cNvPr>
          <p:cNvSpPr/>
          <p:nvPr userDrawn="1"/>
        </p:nvSpPr>
        <p:spPr>
          <a:xfrm rot="5400000">
            <a:off x="8633688" y="3909282"/>
            <a:ext cx="1909869" cy="1914419"/>
          </a:xfrm>
          <a:custGeom>
            <a:avLst/>
            <a:gdLst>
              <a:gd name="connsiteX0" fmla="*/ 18955 w 2599871"/>
              <a:gd name="connsiteY0" fmla="*/ 0 h 2606065"/>
              <a:gd name="connsiteX1" fmla="*/ 2599871 w 2599871"/>
              <a:gd name="connsiteY1" fmla="*/ 2580916 h 2606065"/>
              <a:gd name="connsiteX2" fmla="*/ 2598601 w 2599871"/>
              <a:gd name="connsiteY2" fmla="*/ 2606065 h 2606065"/>
              <a:gd name="connsiteX3" fmla="*/ 0 w 2599871"/>
              <a:gd name="connsiteY3" fmla="*/ 2606065 h 2606065"/>
              <a:gd name="connsiteX4" fmla="*/ 0 w 2599871"/>
              <a:gd name="connsiteY4" fmla="*/ 957 h 260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871" h="2606065">
                <a:moveTo>
                  <a:pt x="18955" y="0"/>
                </a:moveTo>
                <a:cubicBezTo>
                  <a:pt x="1444356" y="0"/>
                  <a:pt x="2599871" y="1155515"/>
                  <a:pt x="2599871" y="2580916"/>
                </a:cubicBezTo>
                <a:lnTo>
                  <a:pt x="2598601" y="2606065"/>
                </a:lnTo>
                <a:lnTo>
                  <a:pt x="0" y="2606065"/>
                </a:lnTo>
                <a:lnTo>
                  <a:pt x="0" y="957"/>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163D16F9-ED86-EE4C-9E41-C145079FCE36}"/>
              </a:ext>
            </a:extLst>
          </p:cNvPr>
          <p:cNvSpPr/>
          <p:nvPr userDrawn="1"/>
        </p:nvSpPr>
        <p:spPr>
          <a:xfrm>
            <a:off x="-300038" y="3910120"/>
            <a:ext cx="8931451" cy="190986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A picture containing object&#10;&#10;Description automatically generated">
            <a:extLst>
              <a:ext uri="{FF2B5EF4-FFF2-40B4-BE49-F238E27FC236}">
                <a16:creationId xmlns:a16="http://schemas.microsoft.com/office/drawing/2014/main" id="{69AFC49B-9F46-1844-B2EA-9877F9361534}"/>
              </a:ext>
            </a:extLst>
          </p:cNvPr>
          <p:cNvPicPr>
            <a:picLocks noChangeAspect="1"/>
          </p:cNvPicPr>
          <p:nvPr userDrawn="1"/>
        </p:nvPicPr>
        <p:blipFill>
          <a:blip r:embed="rId3"/>
          <a:stretch>
            <a:fillRect/>
          </a:stretch>
        </p:blipFill>
        <p:spPr>
          <a:xfrm>
            <a:off x="4607677" y="2534287"/>
            <a:ext cx="2976646" cy="903585"/>
          </a:xfrm>
          <a:prstGeom prst="rect">
            <a:avLst/>
          </a:prstGeom>
        </p:spPr>
      </p:pic>
      <p:pic>
        <p:nvPicPr>
          <p:cNvPr id="6" name="Picture 5">
            <a:extLst>
              <a:ext uri="{FF2B5EF4-FFF2-40B4-BE49-F238E27FC236}">
                <a16:creationId xmlns:a16="http://schemas.microsoft.com/office/drawing/2014/main" id="{F8CF0C3D-3748-9146-8F1B-B0B4777339E0}"/>
              </a:ext>
            </a:extLst>
          </p:cNvPr>
          <p:cNvPicPr>
            <a:picLocks noChangeAspect="1"/>
          </p:cNvPicPr>
          <p:nvPr userDrawn="1"/>
        </p:nvPicPr>
        <p:blipFill>
          <a:blip r:embed="rId4"/>
          <a:stretch>
            <a:fillRect/>
          </a:stretch>
        </p:blipFill>
        <p:spPr>
          <a:xfrm>
            <a:off x="5261844" y="4630398"/>
            <a:ext cx="1449509" cy="237624"/>
          </a:xfrm>
          <a:prstGeom prst="rect">
            <a:avLst/>
          </a:prstGeom>
        </p:spPr>
      </p:pic>
      <p:pic>
        <p:nvPicPr>
          <p:cNvPr id="8" name="Picture 7">
            <a:extLst>
              <a:ext uri="{FF2B5EF4-FFF2-40B4-BE49-F238E27FC236}">
                <a16:creationId xmlns:a16="http://schemas.microsoft.com/office/drawing/2014/main" id="{5F1413E7-35D0-834F-8156-F42E22FB41D6}"/>
              </a:ext>
            </a:extLst>
          </p:cNvPr>
          <p:cNvPicPr>
            <a:picLocks noChangeAspect="1"/>
          </p:cNvPicPr>
          <p:nvPr userDrawn="1"/>
        </p:nvPicPr>
        <p:blipFill>
          <a:blip r:embed="rId5"/>
          <a:stretch>
            <a:fillRect/>
          </a:stretch>
        </p:blipFill>
        <p:spPr>
          <a:xfrm>
            <a:off x="3207550" y="4621308"/>
            <a:ext cx="1509504" cy="236785"/>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4DB7D57A-6DE7-3A42-91E9-0F41A73A79CA}"/>
              </a:ext>
            </a:extLst>
          </p:cNvPr>
          <p:cNvPicPr>
            <a:picLocks noChangeAspect="1"/>
          </p:cNvPicPr>
          <p:nvPr userDrawn="1"/>
        </p:nvPicPr>
        <p:blipFill>
          <a:blip r:embed="rId6"/>
          <a:stretch>
            <a:fillRect/>
          </a:stretch>
        </p:blipFill>
        <p:spPr>
          <a:xfrm>
            <a:off x="7256143" y="4611625"/>
            <a:ext cx="1020138" cy="275169"/>
          </a:xfrm>
          <a:prstGeom prst="rect">
            <a:avLst/>
          </a:prstGeom>
        </p:spPr>
      </p:pic>
      <p:cxnSp>
        <p:nvCxnSpPr>
          <p:cNvPr id="24" name="Straight Connector 23">
            <a:extLst>
              <a:ext uri="{FF2B5EF4-FFF2-40B4-BE49-F238E27FC236}">
                <a16:creationId xmlns:a16="http://schemas.microsoft.com/office/drawing/2014/main" id="{2531A178-0690-E34B-847A-F5954FE6E772}"/>
              </a:ext>
            </a:extLst>
          </p:cNvPr>
          <p:cNvCxnSpPr/>
          <p:nvPr userDrawn="1"/>
        </p:nvCxnSpPr>
        <p:spPr>
          <a:xfrm>
            <a:off x="5982926" y="4473053"/>
            <a:ext cx="0" cy="550606"/>
          </a:xfrm>
          <a:prstGeom prst="line">
            <a:avLst/>
          </a:prstGeom>
          <a:ln w="38100" cap="rnd">
            <a:solidFill>
              <a:srgbClr val="1C134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3CA372-38B1-9847-92B4-C477E775B289}"/>
              </a:ext>
            </a:extLst>
          </p:cNvPr>
          <p:cNvCxnSpPr/>
          <p:nvPr userDrawn="1"/>
        </p:nvCxnSpPr>
        <p:spPr>
          <a:xfrm>
            <a:off x="5982926" y="4473053"/>
            <a:ext cx="0" cy="550606"/>
          </a:xfrm>
          <a:prstGeom prst="line">
            <a:avLst/>
          </a:prstGeom>
          <a:ln w="38100" cap="rnd">
            <a:solidFill>
              <a:srgbClr val="1C13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4.58333E-6 -0.00139 L -0.29192 -0.00139 " pathEditMode="relative" ptsTypes="AA">
                                      <p:cBhvr>
                                        <p:cTn id="11" dur="1000" fill="hold"/>
                                        <p:tgtEl>
                                          <p:spTgt spid="24"/>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004 -0.00139 L 0.24179 -0.00069 " pathEditMode="relative" rAng="0" ptsTypes="AA">
                                      <p:cBhvr>
                                        <p:cTn id="13" dur="1000" fill="hold"/>
                                        <p:tgtEl>
                                          <p:spTgt spid="25"/>
                                        </p:tgtEl>
                                        <p:attrNameLst>
                                          <p:attrName>ppt_x</p:attrName>
                                          <p:attrName>ppt_y</p:attrName>
                                        </p:attrNameLst>
                                      </p:cBhvr>
                                      <p:rCtr x="12109" y="23"/>
                                    </p:animMotion>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92EC4B-1F14-485D-88C8-0FDFC1AC440D}"/>
              </a:ext>
            </a:extLst>
          </p:cNvPr>
          <p:cNvGraphicFramePr>
            <a:graphicFrameLocks noChangeAspect="1"/>
          </p:cNvGraphicFramePr>
          <p:nvPr userDrawn="1">
            <p:custDataLst>
              <p:tags r:id="rId1"/>
            </p:custDataLst>
            <p:extLst>
              <p:ext uri="{D42A27DB-BD31-4B8C-83A1-F6EECF244321}">
                <p14:modId xmlns:p14="http://schemas.microsoft.com/office/powerpoint/2010/main" val="2051286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DD92EC4B-1F14-485D-88C8-0FDFC1AC4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B44F281-B15C-4432-AF1F-13BB9206FEF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a:xfrm>
            <a:off x="714375" y="286603"/>
            <a:ext cx="10753725" cy="702303"/>
          </a:xfrm>
          <a:prstGeom prst="rect">
            <a:avLst/>
          </a:prstGeom>
        </p:spPr>
        <p:txBody>
          <a:bodyPr>
            <a:noAutofit/>
          </a:bodyPr>
          <a:lstStyle>
            <a:lvl1pPr>
              <a:defRPr sz="2800"/>
            </a:lvl1pPr>
          </a:lstStyle>
          <a:p>
            <a:r>
              <a:rPr lang="en-US"/>
              <a:t>Click to edit Master title style</a:t>
            </a:r>
          </a:p>
        </p:txBody>
      </p:sp>
      <p:sp>
        <p:nvSpPr>
          <p:cNvPr id="9" name="Rectangle 8">
            <a:extLst>
              <a:ext uri="{FF2B5EF4-FFF2-40B4-BE49-F238E27FC236}">
                <a16:creationId xmlns:a16="http://schemas.microsoft.com/office/drawing/2014/main" id="{7200FD4D-395A-4CE9-BE76-2FDFB8986BF1}"/>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714375" y="1190625"/>
            <a:ext cx="10758488" cy="4933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957B1C4-E663-49CB-904C-70752D669C15}"/>
              </a:ext>
            </a:extLst>
          </p:cNvPr>
          <p:cNvSpPr>
            <a:spLocks noGrp="1"/>
          </p:cNvSpPr>
          <p:nvPr>
            <p:ph type="body" sz="quarter" idx="13"/>
          </p:nvPr>
        </p:nvSpPr>
        <p:spPr>
          <a:xfrm>
            <a:off x="714375" y="6438900"/>
            <a:ext cx="10753725" cy="419101"/>
          </a:xfrm>
          <a:prstGeom prst="rect">
            <a:avLst/>
          </a:prstGeom>
        </p:spPr>
        <p:txBody>
          <a:bodyPr anchor="b">
            <a:normAutofit/>
          </a:bodyPr>
          <a:lstStyle>
            <a:lvl1pPr>
              <a:defRPr sz="1000">
                <a:solidFill>
                  <a:schemeClr val="bg1"/>
                </a:solidFill>
              </a:defRPr>
            </a:lvl1pPr>
          </a:lstStyle>
          <a:p>
            <a:pPr lvl="0"/>
            <a:r>
              <a:rPr lang="en-US"/>
              <a:t>Click to edit Master text styles</a:t>
            </a:r>
          </a:p>
        </p:txBody>
      </p:sp>
      <p:sp>
        <p:nvSpPr>
          <p:cNvPr id="16" name="Slide Number Placeholder 22">
            <a:extLst>
              <a:ext uri="{FF2B5EF4-FFF2-40B4-BE49-F238E27FC236}">
                <a16:creationId xmlns:a16="http://schemas.microsoft.com/office/drawing/2014/main" id="{3EBA37A3-A1BA-4B8B-896A-3C346D48B1A5}"/>
              </a:ext>
            </a:extLst>
          </p:cNvPr>
          <p:cNvSpPr txBox="1">
            <a:spLocks/>
          </p:cNvSpPr>
          <p:nvPr userDrawn="1"/>
        </p:nvSpPr>
        <p:spPr>
          <a:xfrm>
            <a:off x="11556999" y="6446837"/>
            <a:ext cx="634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1561D1-99FF-4C56-B7FE-D5E6E9900FBD}" type="slidenum">
              <a:rPr lang="en-AU" smtClean="0"/>
              <a:pPr/>
              <a:t>‹#›</a:t>
            </a:fld>
            <a:endParaRPr lang="en-AU"/>
          </a:p>
        </p:txBody>
      </p:sp>
    </p:spTree>
    <p:extLst>
      <p:ext uri="{BB962C8B-B14F-4D97-AF65-F5344CB8AC3E}">
        <p14:creationId xmlns:p14="http://schemas.microsoft.com/office/powerpoint/2010/main" val="22355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6710-33E6-4A38-9061-3087697074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56D541F-B703-4C3A-9F49-A6A02D6034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BEC99D-8081-46E1-BD0E-D163825A4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63DEF82-C0F0-40B7-9F35-7E0CB4AEF595}"/>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6" name="Footer Placeholder 5">
            <a:extLst>
              <a:ext uri="{FF2B5EF4-FFF2-40B4-BE49-F238E27FC236}">
                <a16:creationId xmlns:a16="http://schemas.microsoft.com/office/drawing/2014/main" id="{05F3A9F7-A1E3-44B4-B0AE-F0EC64A949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4BCBC3-D172-416F-937B-7CB14F0E5EDB}"/>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2273539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Standard with source 20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631" y="1600201"/>
            <a:ext cx="10632508" cy="4525963"/>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sldNum" sz="quarter" idx="10"/>
          </p:nvPr>
        </p:nvSpPr>
        <p:spPr>
          <a:ln/>
        </p:spPr>
        <p:txBody>
          <a:bodyPr/>
          <a:lstStyle>
            <a:lvl1pPr>
              <a:defRPr/>
            </a:lvl1pPr>
          </a:lstStyle>
          <a:p>
            <a:fld id="{55178AFB-B04E-E54E-876A-F64DACB3162B}" type="slidenum">
              <a:rPr lang="en-US" smtClean="0"/>
              <a:pPr/>
              <a:t>‹#›</a:t>
            </a:fld>
            <a:endParaRPr lang="en-US"/>
          </a:p>
        </p:txBody>
      </p:sp>
      <p:sp>
        <p:nvSpPr>
          <p:cNvPr id="8" name="Text Placeholder 7"/>
          <p:cNvSpPr>
            <a:spLocks noGrp="1"/>
          </p:cNvSpPr>
          <p:nvPr>
            <p:ph type="body" sz="quarter" idx="11" hasCustomPrompt="1"/>
          </p:nvPr>
        </p:nvSpPr>
        <p:spPr>
          <a:xfrm>
            <a:off x="986367" y="6509706"/>
            <a:ext cx="9239251" cy="221294"/>
          </a:xfrm>
        </p:spPr>
        <p:txBody>
          <a:bodyPr anchor="b" anchorCtr="0"/>
          <a:lstStyle>
            <a:lvl1pPr marL="0" indent="0">
              <a:spcBef>
                <a:spcPts val="0"/>
              </a:spcBef>
              <a:buNone/>
              <a:tabLst/>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AU"/>
              <a:t>Source: Click to edit Master text styles</a:t>
            </a:r>
          </a:p>
        </p:txBody>
      </p:sp>
      <p:sp>
        <p:nvSpPr>
          <p:cNvPr id="6" name="Title Placeholder 1">
            <a:extLst>
              <a:ext uri="{FF2B5EF4-FFF2-40B4-BE49-F238E27FC236}">
                <a16:creationId xmlns:a16="http://schemas.microsoft.com/office/drawing/2014/main" id="{A73ECDAB-FAE0-2642-8250-6560DE182F5A}"/>
              </a:ext>
            </a:extLst>
          </p:cNvPr>
          <p:cNvSpPr>
            <a:spLocks noGrp="1"/>
          </p:cNvSpPr>
          <p:nvPr>
            <p:ph type="title"/>
          </p:nvPr>
        </p:nvSpPr>
        <p:spPr bwMode="auto">
          <a:xfrm>
            <a:off x="1007631" y="383498"/>
            <a:ext cx="9874859" cy="587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AU" noProof="0"/>
          </a:p>
        </p:txBody>
      </p:sp>
    </p:spTree>
    <p:extLst>
      <p:ext uri="{BB962C8B-B14F-4D97-AF65-F5344CB8AC3E}">
        <p14:creationId xmlns:p14="http://schemas.microsoft.com/office/powerpoint/2010/main" val="1096596545"/>
      </p:ext>
    </p:extLst>
  </p:cSld>
  <p:clrMapOvr>
    <a:masterClrMapping/>
  </p:clrMapOvr>
  <p:extLst>
    <p:ext uri="{DCECCB84-F9BA-43D5-87BE-67443E8EF086}">
      <p15:sldGuideLst xmlns:p15="http://schemas.microsoft.com/office/powerpoint/2012/main">
        <p15:guide id="1"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20FB-5F73-4AF9-A773-2A6A122EA4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A23722-F473-4A8E-9A8B-B1843B5B6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BF8F-6519-4742-B436-9A3040743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8C99841-9CC0-4266-B6B1-58A6F4CCF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CCE64-ED87-4DD7-A592-E2F1758819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EE9E2A-282D-46F6-8FE5-0B228A41CA77}"/>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8" name="Footer Placeholder 7">
            <a:extLst>
              <a:ext uri="{FF2B5EF4-FFF2-40B4-BE49-F238E27FC236}">
                <a16:creationId xmlns:a16="http://schemas.microsoft.com/office/drawing/2014/main" id="{6A319EED-C931-4E68-BC8B-D292D57B9B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68FAEF9-2586-40B8-B112-A47FE9A1DA93}"/>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114716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168D-575D-40FE-BD6D-BEE83CBC8F2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0ABD814-BB67-4A55-90FB-5D125899A839}"/>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4" name="Footer Placeholder 3">
            <a:extLst>
              <a:ext uri="{FF2B5EF4-FFF2-40B4-BE49-F238E27FC236}">
                <a16:creationId xmlns:a16="http://schemas.microsoft.com/office/drawing/2014/main" id="{8AE23F9E-92AD-462F-9763-346E32BA836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C9B85F4-ABE8-4639-841F-353F0AA3E035}"/>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10026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24F3F-4406-4241-BF2E-B78188DFD93E}"/>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3" name="Footer Placeholder 2">
            <a:extLst>
              <a:ext uri="{FF2B5EF4-FFF2-40B4-BE49-F238E27FC236}">
                <a16:creationId xmlns:a16="http://schemas.microsoft.com/office/drawing/2014/main" id="{AF5F058B-1A92-4347-ADFA-925984E2BF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046E21-6435-489E-ADA7-9867971D01FF}"/>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322124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C88A-EF30-4FED-953F-24192C07B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899BEC0-E4B0-4402-8136-87D5C04F2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D02A5D6-9DB5-4E01-8D2E-396EAD372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0DCD7-8845-43CF-81D6-0D2434CE3BDB}"/>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6" name="Footer Placeholder 5">
            <a:extLst>
              <a:ext uri="{FF2B5EF4-FFF2-40B4-BE49-F238E27FC236}">
                <a16:creationId xmlns:a16="http://schemas.microsoft.com/office/drawing/2014/main" id="{F10A6D47-CCAE-456D-B31F-0671602C5C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3404F98-3264-4FB0-AADD-AE58FF6D8D16}"/>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3528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DEC4-F678-4849-86E7-D09FE8AF4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EFC0030-9A2A-4702-9305-E02523926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20710E9-D962-4581-A0CC-E8530F374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2AC5E-4FEE-45A0-B0C6-FA09E2422AB1}"/>
              </a:ext>
            </a:extLst>
          </p:cNvPr>
          <p:cNvSpPr>
            <a:spLocks noGrp="1"/>
          </p:cNvSpPr>
          <p:nvPr>
            <p:ph type="dt" sz="half" idx="10"/>
          </p:nvPr>
        </p:nvSpPr>
        <p:spPr/>
        <p:txBody>
          <a:bodyPr/>
          <a:lstStyle/>
          <a:p>
            <a:fld id="{26523923-490F-4C5E-B436-D927B5FBD9F3}" type="datetimeFigureOut">
              <a:rPr lang="en-AU" smtClean="0"/>
              <a:t>17/03/2022</a:t>
            </a:fld>
            <a:endParaRPr lang="en-AU"/>
          </a:p>
        </p:txBody>
      </p:sp>
      <p:sp>
        <p:nvSpPr>
          <p:cNvPr id="6" name="Footer Placeholder 5">
            <a:extLst>
              <a:ext uri="{FF2B5EF4-FFF2-40B4-BE49-F238E27FC236}">
                <a16:creationId xmlns:a16="http://schemas.microsoft.com/office/drawing/2014/main" id="{E6FDD442-C283-48CC-A20C-82B9F0EB477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F0E54F-0707-452C-B51C-85F986CC0FE7}"/>
              </a:ext>
            </a:extLst>
          </p:cNvPr>
          <p:cNvSpPr>
            <a:spLocks noGrp="1"/>
          </p:cNvSpPr>
          <p:nvPr>
            <p:ph type="sldNum" sz="quarter" idx="12"/>
          </p:nvPr>
        </p:nvSpPr>
        <p:spPr/>
        <p:txBody>
          <a:bodyPr/>
          <a:lstStyle/>
          <a:p>
            <a:fld id="{823F72D4-DE71-4CAA-AED4-6EEB23B33D2D}" type="slidenum">
              <a:rPr lang="en-AU" smtClean="0"/>
              <a:t>‹#›</a:t>
            </a:fld>
            <a:endParaRPr lang="en-AU"/>
          </a:p>
        </p:txBody>
      </p:sp>
    </p:spTree>
    <p:extLst>
      <p:ext uri="{BB962C8B-B14F-4D97-AF65-F5344CB8AC3E}">
        <p14:creationId xmlns:p14="http://schemas.microsoft.com/office/powerpoint/2010/main" val="127779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ags" Target="../tags/tag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C2597-E49F-4BA2-B06F-DA9CD56C8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1BA3FB-C480-4B6F-AD1A-AD79F9DAD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F4F153-74D2-4383-BB4B-72B880172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3923-490F-4C5E-B436-D927B5FBD9F3}" type="datetimeFigureOut">
              <a:rPr lang="en-AU" smtClean="0"/>
              <a:t>17/03/2022</a:t>
            </a:fld>
            <a:endParaRPr lang="en-AU"/>
          </a:p>
        </p:txBody>
      </p:sp>
      <p:sp>
        <p:nvSpPr>
          <p:cNvPr id="5" name="Footer Placeholder 4">
            <a:extLst>
              <a:ext uri="{FF2B5EF4-FFF2-40B4-BE49-F238E27FC236}">
                <a16:creationId xmlns:a16="http://schemas.microsoft.com/office/drawing/2014/main" id="{49F441B3-A731-4DFB-8C58-9C02B082A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08E3560-28D3-41B7-9297-022B396B0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F72D4-DE71-4CAA-AED4-6EEB23B33D2D}" type="slidenum">
              <a:rPr lang="en-AU" smtClean="0"/>
              <a:t>‹#›</a:t>
            </a:fld>
            <a:endParaRPr lang="en-AU"/>
          </a:p>
        </p:txBody>
      </p:sp>
    </p:spTree>
    <p:extLst>
      <p:ext uri="{BB962C8B-B14F-4D97-AF65-F5344CB8AC3E}">
        <p14:creationId xmlns:p14="http://schemas.microsoft.com/office/powerpoint/2010/main" val="241622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52966F9-E69D-41D8-8103-64AEA7C1AEEF}"/>
              </a:ext>
            </a:extLst>
          </p:cNvPr>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70" imgH="469" progId="TCLayout.ActiveDocument.1">
                  <p:embed/>
                </p:oleObj>
              </mc:Choice>
              <mc:Fallback>
                <p:oleObj name="think-cell Slide" r:id="rId33" imgW="470" imgH="469" progId="TCLayout.ActiveDocument.1">
                  <p:embed/>
                  <p:pic>
                    <p:nvPicPr>
                      <p:cNvPr id="11" name="Object 10" hidden="1">
                        <a:extLst>
                          <a:ext uri="{FF2B5EF4-FFF2-40B4-BE49-F238E27FC236}">
                            <a16:creationId xmlns:a16="http://schemas.microsoft.com/office/drawing/2014/main" id="{D52966F9-E69D-41D8-8103-64AEA7C1AEE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CD19CD2-D572-4D04-9D6B-12BBC39F990D}"/>
              </a:ext>
            </a:extLst>
          </p:cNvPr>
          <p:cNvSpPr/>
          <p:nvPr userDrawn="1">
            <p:custDataLst>
              <p:tags r:id="rId3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800" dirty="0">
              <a:solidFill>
                <a:prstClr val="white"/>
              </a:solidFill>
              <a:latin typeface="Calibri Light" panose="020F0302020204030204" pitchFamily="34" charset="0"/>
              <a:sym typeface="Calibri Light" panose="020F0302020204030204" pitchFamily="34" charset="0"/>
            </a:endParaRPr>
          </a:p>
        </p:txBody>
      </p:sp>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9" name="Rectangle 8"/>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dirty="0">
              <a:solidFill>
                <a:prstClr val="white"/>
              </a:solidFill>
            </a:endParaRPr>
          </a:p>
        </p:txBody>
      </p:sp>
      <p:sp>
        <p:nvSpPr>
          <p:cNvPr id="19" name="Rectangle 18">
            <a:extLst>
              <a:ext uri="{FF2B5EF4-FFF2-40B4-BE49-F238E27FC236}">
                <a16:creationId xmlns:a16="http://schemas.microsoft.com/office/drawing/2014/main" id="{409899BB-8E2A-45F0-B262-A12CADA84FBE}"/>
              </a:ext>
            </a:extLst>
          </p:cNvPr>
          <p:cNvSpPr/>
          <p:nvPr userDrawn="1"/>
        </p:nvSpPr>
        <p:spPr>
          <a:xfrm>
            <a:off x="714375" y="1323975"/>
            <a:ext cx="11106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23" name="Slide Number Placeholder 22">
            <a:extLst>
              <a:ext uri="{FF2B5EF4-FFF2-40B4-BE49-F238E27FC236}">
                <a16:creationId xmlns:a16="http://schemas.microsoft.com/office/drawing/2014/main" id="{BCF246DC-2054-4AFD-8727-FD7BDAFE1398}"/>
              </a:ext>
            </a:extLst>
          </p:cNvPr>
          <p:cNvSpPr>
            <a:spLocks noGrp="1"/>
          </p:cNvSpPr>
          <p:nvPr>
            <p:ph type="sldNum" sz="quarter" idx="4"/>
          </p:nvPr>
        </p:nvSpPr>
        <p:spPr>
          <a:xfrm>
            <a:off x="11556999" y="6446837"/>
            <a:ext cx="634999" cy="365125"/>
          </a:xfrm>
          <a:prstGeom prst="rect">
            <a:avLst/>
          </a:prstGeom>
        </p:spPr>
        <p:txBody>
          <a:bodyPr vert="horz" lIns="91440" tIns="45720" rIns="91440" bIns="45720" rtlCol="0" anchor="ctr"/>
          <a:lstStyle>
            <a:lvl1pPr algn="ctr">
              <a:defRPr sz="1200">
                <a:solidFill>
                  <a:schemeClr val="bg1"/>
                </a:solidFill>
              </a:defRPr>
            </a:lvl1pPr>
          </a:lstStyle>
          <a:p>
            <a:fld id="{D41561D1-99FF-4C56-B7FE-D5E6E9900FBD}" type="slidenum">
              <a:rPr lang="en-AU" smtClean="0">
                <a:solidFill>
                  <a:prstClr val="white"/>
                </a:solidFill>
              </a:rPr>
              <a:pPr/>
              <a:t>‹#›</a:t>
            </a:fld>
            <a:endParaRPr lang="en-AU" dirty="0">
              <a:solidFill>
                <a:prstClr val="white"/>
              </a:solidFill>
            </a:endParaRPr>
          </a:p>
        </p:txBody>
      </p:sp>
      <p:graphicFrame>
        <p:nvGraphicFramePr>
          <p:cNvPr id="10" name="Table 16">
            <a:extLst>
              <a:ext uri="{FF2B5EF4-FFF2-40B4-BE49-F238E27FC236}">
                <a16:creationId xmlns:a16="http://schemas.microsoft.com/office/drawing/2014/main" id="{9169884B-98B9-41EF-B717-5FC2E2931B97}"/>
              </a:ext>
            </a:extLst>
          </p:cNvPr>
          <p:cNvGraphicFramePr>
            <a:graphicFrameLocks noGrp="1"/>
          </p:cNvGraphicFramePr>
          <p:nvPr userDrawn="1">
            <p:extLst>
              <p:ext uri="{D42A27DB-BD31-4B8C-83A1-F6EECF244321}">
                <p14:modId xmlns:p14="http://schemas.microsoft.com/office/powerpoint/2010/main" val="2427036339"/>
              </p:ext>
            </p:extLst>
          </p:nvPr>
        </p:nvGraphicFramePr>
        <p:xfrm>
          <a:off x="11257887" y="46038"/>
          <a:ext cx="863918" cy="365760"/>
        </p:xfrm>
        <a:graphic>
          <a:graphicData uri="http://schemas.openxmlformats.org/drawingml/2006/table">
            <a:tbl>
              <a:tblPr firstRow="1" bandRow="1">
                <a:tableStyleId>{5C22544A-7EE6-4342-B048-85BDC9FD1C3A}</a:tableStyleId>
              </a:tblPr>
              <a:tblGrid>
                <a:gridCol w="863918">
                  <a:extLst>
                    <a:ext uri="{9D8B030D-6E8A-4147-A177-3AD203B41FA5}">
                      <a16:colId xmlns:a16="http://schemas.microsoft.com/office/drawing/2014/main" val="1871554627"/>
                    </a:ext>
                  </a:extLst>
                </a:gridCol>
              </a:tblGrid>
              <a:tr h="0">
                <a:tc>
                  <a:txBody>
                    <a:bodyPr/>
                    <a:lstStyle/>
                    <a:p>
                      <a:pPr algn="ctr"/>
                      <a:r>
                        <a:rPr lang="en-AU" dirty="0">
                          <a:solidFill>
                            <a:schemeClr val="tx1"/>
                          </a:solidFill>
                        </a:rPr>
                        <a:t>DRAFT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26309046"/>
                  </a:ext>
                </a:extLst>
              </a:tr>
            </a:tbl>
          </a:graphicData>
        </a:graphic>
      </p:graphicFrame>
    </p:spTree>
    <p:extLst>
      <p:ext uri="{BB962C8B-B14F-4D97-AF65-F5344CB8AC3E}">
        <p14:creationId xmlns:p14="http://schemas.microsoft.com/office/powerpoint/2010/main" val="668952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4.xml"/><Relationship Id="rId21" Type="http://schemas.openxmlformats.org/officeDocument/2006/relationships/slide" Target="slide2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image" Target="../media/image9.jpg"/><Relationship Id="rId16" Type="http://schemas.openxmlformats.org/officeDocument/2006/relationships/slide" Target="slide17.xml"/><Relationship Id="rId20" Type="http://schemas.openxmlformats.org/officeDocument/2006/relationships/slide" Target="slide23.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D382F47-3159-4D38-8D66-3920B010DC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3" name="Object 2" hidden="1">
                        <a:extLst>
                          <a:ext uri="{FF2B5EF4-FFF2-40B4-BE49-F238E27FC236}">
                            <a16:creationId xmlns:a16="http://schemas.microsoft.com/office/drawing/2014/main" id="{2D382F47-3159-4D38-8D66-3920B010DC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13B1514-E054-4193-8BEB-10331E0D78C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66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5" name="Title 4"/>
          <p:cNvSpPr>
            <a:spLocks noGrp="1"/>
          </p:cNvSpPr>
          <p:nvPr>
            <p:ph type="ctrTitle"/>
          </p:nvPr>
        </p:nvSpPr>
        <p:spPr/>
        <p:txBody>
          <a:bodyPr vert="horz">
            <a:normAutofit/>
          </a:bodyPr>
          <a:lstStyle/>
          <a:p>
            <a:r>
              <a:rPr lang="en-AU" sz="4000" dirty="0"/>
              <a:t>Our Safety Fundamentals </a:t>
            </a:r>
          </a:p>
        </p:txBody>
      </p:sp>
      <p:sp>
        <p:nvSpPr>
          <p:cNvPr id="6" name="Subtitle 5"/>
          <p:cNvSpPr>
            <a:spLocks noGrp="1"/>
          </p:cNvSpPr>
          <p:nvPr>
            <p:ph type="subTitle" idx="1"/>
          </p:nvPr>
        </p:nvSpPr>
        <p:spPr/>
        <p:txBody>
          <a:bodyPr/>
          <a:lstStyle/>
          <a:p>
            <a:r>
              <a:rPr lang="en-US" dirty="0"/>
              <a:t>March 2022</a:t>
            </a:r>
            <a:endParaRPr lang="en-AU" dirty="0"/>
          </a:p>
        </p:txBody>
      </p:sp>
      <p:pic>
        <p:nvPicPr>
          <p:cNvPr id="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7084" y="756317"/>
            <a:ext cx="1638404" cy="7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2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alpha val="8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Fire Safety</a:t>
            </a:r>
            <a:endParaRPr lang="en-AU" sz="4400" b="1" dirty="0">
              <a:solidFill>
                <a:schemeClr val="bg1"/>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a:bodyPr>
          <a:lstStyle/>
          <a:p>
            <a:r>
              <a:rPr lang="en-US" sz="2400" b="1" dirty="0">
                <a:solidFill>
                  <a:schemeClr val="bg1"/>
                </a:solidFill>
              </a:rPr>
              <a:t>Aim</a:t>
            </a:r>
          </a:p>
          <a:p>
            <a:pPr>
              <a:lnSpc>
                <a:spcPct val="120000"/>
              </a:lnSpc>
              <a:spcBef>
                <a:spcPts val="600"/>
              </a:spcBef>
            </a:pPr>
            <a:r>
              <a:rPr lang="en-US" sz="1400" dirty="0">
                <a:solidFill>
                  <a:schemeClr val="bg1"/>
                </a:solidFill>
              </a:rPr>
              <a:t>We will must always build, operate and maintain all our buildings in way that </a:t>
            </a:r>
            <a:r>
              <a:rPr lang="en-US" sz="1400" dirty="0" err="1">
                <a:solidFill>
                  <a:schemeClr val="bg1"/>
                </a:solidFill>
              </a:rPr>
              <a:t>minimises</a:t>
            </a:r>
            <a:r>
              <a:rPr lang="en-US" sz="1400" dirty="0">
                <a:solidFill>
                  <a:schemeClr val="bg1"/>
                </a:solidFill>
              </a:rPr>
              <a:t> the risks of a fire occurring or spreading to ensure the safety of all those who could be affected.</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bg1"/>
                </a:solidFill>
              </a:rPr>
              <a:t>An uncontrolled fire is one of the greatest risks to the safety of our people, customers.</a:t>
            </a:r>
            <a:endParaRPr lang="en-AU" b="1" dirty="0">
              <a:solidFill>
                <a:schemeClr val="bg1"/>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42323"/>
            <a:ext cx="7331711" cy="5395323"/>
          </a:xfrm>
          <a:prstGeom prst="rect">
            <a:avLst/>
          </a:prstGeom>
          <a:noFill/>
        </p:spPr>
        <p:txBody>
          <a:bodyPr wrap="square" lIns="91440" tIns="45720" rIns="91440" bIns="45720" rtlCol="0" anchor="t">
            <a:spAutoFit/>
          </a:bodyPr>
          <a:lstStyle/>
          <a:p>
            <a:pPr>
              <a:lnSpc>
                <a:spcPct val="90000"/>
              </a:lnSpc>
              <a:spcBef>
                <a:spcPts val="1000"/>
              </a:spcBef>
            </a:pPr>
            <a:r>
              <a:rPr lang="en-US" sz="2400" b="1" dirty="0">
                <a:solidFill>
                  <a:schemeClr val="bg1"/>
                </a:solidFill>
              </a:rPr>
              <a:t>Our Standard</a:t>
            </a:r>
          </a:p>
          <a:p>
            <a:pPr marL="285750" indent="-285750">
              <a:spcAft>
                <a:spcPts val="500"/>
              </a:spcAft>
              <a:buFont typeface="Wingdings" panose="05000000000000000000" pitchFamily="2" charset="2"/>
              <a:buChar char="§"/>
            </a:pPr>
            <a:r>
              <a:rPr lang="en-US" sz="1400" dirty="0">
                <a:solidFill>
                  <a:schemeClr val="bg1"/>
                </a:solidFill>
              </a:rPr>
              <a:t>All our buildings (including extensions and alterations) must be designed and built to comply with the minimum fire safety standards. This includes as a minimum:</a:t>
            </a:r>
          </a:p>
          <a:p>
            <a:pPr marL="742950" lvl="1" indent="-285750">
              <a:spcAft>
                <a:spcPts val="500"/>
              </a:spcAft>
              <a:buFont typeface="Courier New" panose="02070309020205020404" pitchFamily="49" charset="0"/>
              <a:buChar char="o"/>
            </a:pPr>
            <a:r>
              <a:rPr lang="en-US" sz="1400" dirty="0">
                <a:solidFill>
                  <a:schemeClr val="bg1"/>
                </a:solidFill>
              </a:rPr>
              <a:t>Adequate fire detection system and emergency lighting system that operate independently of the mains power system</a:t>
            </a:r>
            <a:endParaRPr lang="en-US" sz="1400" dirty="0">
              <a:solidFill>
                <a:schemeClr val="bg1"/>
              </a:solidFill>
              <a:cs typeface="Calibri"/>
            </a:endParaRPr>
          </a:p>
          <a:p>
            <a:pPr marL="742950" lvl="1" indent="-285750">
              <a:spcAft>
                <a:spcPts val="500"/>
              </a:spcAft>
              <a:buFont typeface="Courier New" panose="02070309020205020404" pitchFamily="49" charset="0"/>
              <a:buChar char="o"/>
            </a:pPr>
            <a:r>
              <a:rPr lang="en-US" sz="1400" dirty="0">
                <a:solidFill>
                  <a:schemeClr val="bg1"/>
                </a:solidFill>
              </a:rPr>
              <a:t>Fire exit routes and doors that are identifiable and unobstructed</a:t>
            </a:r>
            <a:endParaRPr lang="en-US" sz="1400" dirty="0">
              <a:solidFill>
                <a:schemeClr val="bg1"/>
              </a:solidFill>
              <a:cs typeface="Calibri"/>
            </a:endParaRPr>
          </a:p>
          <a:p>
            <a:pPr marL="742950" lvl="1" indent="-285750">
              <a:spcAft>
                <a:spcPts val="500"/>
              </a:spcAft>
              <a:buFont typeface="Courier New" panose="02070309020205020404" pitchFamily="49" charset="0"/>
              <a:buChar char="o"/>
            </a:pPr>
            <a:r>
              <a:rPr lang="en-US" sz="1400" dirty="0">
                <a:solidFill>
                  <a:schemeClr val="bg1"/>
                </a:solidFill>
              </a:rPr>
              <a:t>All fire systems and fire precautions must be checked and maintained and where defects are identified they must be corrected within a suitable period.</a:t>
            </a:r>
          </a:p>
          <a:p>
            <a:pPr marL="285750" indent="-285750">
              <a:spcAft>
                <a:spcPts val="500"/>
              </a:spcAft>
              <a:buFont typeface="Wingdings" panose="05000000000000000000" pitchFamily="2" charset="2"/>
              <a:buChar char="§"/>
            </a:pPr>
            <a:r>
              <a:rPr lang="en-US" sz="1400" dirty="0">
                <a:solidFill>
                  <a:schemeClr val="bg1"/>
                </a:solidFill>
              </a:rPr>
              <a:t>A Fire Risk Assessment must be carried out for all premises and reviewed annually</a:t>
            </a:r>
            <a:endParaRPr lang="en-US" sz="1400" dirty="0">
              <a:solidFill>
                <a:schemeClr val="bg1"/>
              </a:solidFill>
              <a:cs typeface="Calibri"/>
            </a:endParaRPr>
          </a:p>
          <a:p>
            <a:pPr marL="285750" indent="-285750">
              <a:spcAft>
                <a:spcPts val="500"/>
              </a:spcAft>
              <a:buFont typeface="Wingdings" panose="05000000000000000000" pitchFamily="2" charset="2"/>
              <a:buChar char="§"/>
            </a:pPr>
            <a:r>
              <a:rPr lang="en-US" sz="1400" dirty="0">
                <a:solidFill>
                  <a:schemeClr val="bg1"/>
                </a:solidFill>
              </a:rPr>
              <a:t>Each building must have a fire strategy which includes a Personal Emergency Evacuation Plan (PEEP) for the evacuation of vulnerable people including those with disabilities .</a:t>
            </a:r>
          </a:p>
          <a:p>
            <a:pPr marL="285750" indent="-285750">
              <a:spcAft>
                <a:spcPts val="500"/>
              </a:spcAft>
              <a:buFont typeface="Wingdings" panose="05000000000000000000" pitchFamily="2" charset="2"/>
              <a:buChar char="§"/>
            </a:pPr>
            <a:r>
              <a:rPr lang="en-US" sz="1400" dirty="0">
                <a:solidFill>
                  <a:schemeClr val="bg1"/>
                </a:solidFill>
              </a:rPr>
              <a:t>Appointed Fire Wardens must receive fire training at least once annually.</a:t>
            </a:r>
            <a:endParaRPr lang="en-US" sz="1400" dirty="0">
              <a:solidFill>
                <a:schemeClr val="bg1"/>
              </a:solidFill>
              <a:cs typeface="Calibri"/>
            </a:endParaRPr>
          </a:p>
          <a:p>
            <a:pPr marL="285750" indent="-285750">
              <a:spcAft>
                <a:spcPts val="500"/>
              </a:spcAft>
              <a:buFont typeface="Wingdings" panose="05000000000000000000" pitchFamily="2" charset="2"/>
              <a:buChar char="§"/>
            </a:pPr>
            <a:r>
              <a:rPr lang="en-US" sz="1400" dirty="0">
                <a:solidFill>
                  <a:schemeClr val="bg1"/>
                </a:solidFill>
                <a:cs typeface="Calibri"/>
              </a:rPr>
              <a:t>A permit system must be in place for all hot works.</a:t>
            </a:r>
          </a:p>
          <a:p>
            <a:pPr marL="285750" indent="-285750">
              <a:spcAft>
                <a:spcPts val="500"/>
              </a:spcAft>
              <a:buFont typeface="Wingdings" panose="05000000000000000000" pitchFamily="2" charset="2"/>
              <a:buChar char="§"/>
            </a:pPr>
            <a:r>
              <a:rPr lang="en-US" sz="1400" dirty="0">
                <a:solidFill>
                  <a:schemeClr val="bg1"/>
                </a:solidFill>
                <a:cs typeface="Calibri"/>
              </a:rPr>
              <a:t>Smoking is only permitted in designated areas.  In these areas suitable facilities must be available for safe disposal of all smoking material.</a:t>
            </a:r>
          </a:p>
          <a:p>
            <a:pPr marL="285750" indent="-285750">
              <a:spcAft>
                <a:spcPts val="500"/>
              </a:spcAft>
              <a:buFont typeface="Wingdings" panose="05000000000000000000" pitchFamily="2" charset="2"/>
              <a:buChar char="§"/>
            </a:pPr>
            <a:r>
              <a:rPr lang="en-US" sz="1400" dirty="0">
                <a:solidFill>
                  <a:schemeClr val="bg1"/>
                </a:solidFill>
                <a:cs typeface="Calibri"/>
              </a:rPr>
              <a:t>Waste storage must be secure from the risk of arson and never stored next to our buildings.</a:t>
            </a:r>
          </a:p>
          <a:p>
            <a:pPr marL="285750" indent="-285750">
              <a:spcAft>
                <a:spcPts val="500"/>
              </a:spcAft>
              <a:buFont typeface="Wingdings" panose="05000000000000000000" pitchFamily="2" charset="2"/>
              <a:buChar char="§"/>
            </a:pPr>
            <a:r>
              <a:rPr lang="en-US" sz="1400" dirty="0">
                <a:solidFill>
                  <a:schemeClr val="bg1"/>
                </a:solidFill>
                <a:cs typeface="Calibri"/>
              </a:rPr>
              <a:t>Fire evacuations must be undertaken at least annually.</a:t>
            </a:r>
          </a:p>
          <a:p>
            <a:pPr marL="285750" indent="-285750">
              <a:spcAft>
                <a:spcPts val="500"/>
              </a:spcAft>
              <a:buFont typeface="Wingdings" panose="05000000000000000000" pitchFamily="2" charset="2"/>
              <a:buChar char="§"/>
            </a:pPr>
            <a:r>
              <a:rPr lang="en-US" sz="1400" dirty="0">
                <a:solidFill>
                  <a:schemeClr val="bg1"/>
                </a:solidFill>
                <a:cs typeface="Calibri"/>
              </a:rPr>
              <a:t>All fires must be reported using TIRs Incident and Hazard Procedures.</a:t>
            </a:r>
          </a:p>
          <a:p>
            <a:pPr marL="285750" indent="-285750">
              <a:spcAft>
                <a:spcPts val="600"/>
              </a:spcAft>
              <a:buFont typeface="Wingdings" panose="05000000000000000000" pitchFamily="2" charset="2"/>
              <a:buChar char="§"/>
            </a:pPr>
            <a:endParaRPr lang="en-US" sz="1400" dirty="0">
              <a:cs typeface="Calibri" panose="020F0502020204030204"/>
            </a:endParaRPr>
          </a:p>
          <a:p>
            <a:pPr marL="285750" indent="-285750">
              <a:spcAft>
                <a:spcPts val="200"/>
              </a:spcAft>
              <a:buFont typeface="Wingdings" panose="05000000000000000000" pitchFamily="2" charset="2"/>
              <a:buChar char="§"/>
            </a:pPr>
            <a:endParaRPr lang="en-AU" sz="1600" dirty="0">
              <a:cs typeface="Calibri" panose="020F0502020204030204"/>
            </a:endParaRPr>
          </a:p>
        </p:txBody>
      </p:sp>
      <p:pic>
        <p:nvPicPr>
          <p:cNvPr id="3" name="Graphic 6" descr="Fire with solid fill">
            <a:extLst>
              <a:ext uri="{FF2B5EF4-FFF2-40B4-BE49-F238E27FC236}">
                <a16:creationId xmlns:a16="http://schemas.microsoft.com/office/drawing/2014/main" id="{949F06D7-3307-4401-8511-0C9672D12A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817" y="160546"/>
            <a:ext cx="914400" cy="914400"/>
          </a:xfrm>
          <a:prstGeom prst="rect">
            <a:avLst/>
          </a:prstGeom>
        </p:spPr>
      </p:pic>
    </p:spTree>
    <p:extLst>
      <p:ext uri="{BB962C8B-B14F-4D97-AF65-F5344CB8AC3E}">
        <p14:creationId xmlns:p14="http://schemas.microsoft.com/office/powerpoint/2010/main" val="112945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1">
                    <a:lumMod val="75000"/>
                  </a:schemeClr>
                </a:solidFill>
              </a:rPr>
              <a:t>Goods Vehicle Management</a:t>
            </a:r>
            <a:endParaRPr lang="en-AU" sz="4400" b="1" dirty="0">
              <a:solidFill>
                <a:schemeClr val="accent1">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899459"/>
            <a:ext cx="3199679" cy="3513084"/>
          </a:xfrm>
          <a:noFill/>
        </p:spPr>
        <p:txBody>
          <a:bodyPr>
            <a:normAutofit/>
          </a:bodyPr>
          <a:lstStyle/>
          <a:p>
            <a:r>
              <a:rPr lang="en-US" sz="2400" b="1" dirty="0"/>
              <a:t>Aim</a:t>
            </a:r>
          </a:p>
          <a:p>
            <a:pPr>
              <a:lnSpc>
                <a:spcPct val="120000"/>
              </a:lnSpc>
              <a:spcBef>
                <a:spcPts val="600"/>
              </a:spcBef>
            </a:pPr>
            <a:r>
              <a:rPr lang="en-US" sz="1400" dirty="0"/>
              <a:t>We will always ensure that the use of goods vehicles is carried out by ourself or third parties in a planned and safe manner to prevent the risk of harm.</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1">
                    <a:lumMod val="75000"/>
                  </a:schemeClr>
                </a:solidFill>
                <a:ea typeface="+mj-ea"/>
                <a:cs typeface="+mj-cs"/>
              </a:rPr>
              <a:t>If not properly managed, the distribution of goods across our businesses presents significant risks to those operating a vehicle, member of the public or our customers.</a:t>
            </a:r>
            <a:endParaRPr lang="en-AU" b="1" dirty="0">
              <a:solidFill>
                <a:schemeClr val="accent1">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036291" y="1876995"/>
            <a:ext cx="8054109" cy="5641544"/>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300"/>
              </a:spcAft>
              <a:buFont typeface="Wingdings" panose="05000000000000000000" pitchFamily="2" charset="2"/>
              <a:buChar char="§"/>
            </a:pPr>
            <a:r>
              <a:rPr lang="en-US" sz="1350" dirty="0"/>
              <a:t>All good vehicles and associated equipment selected must be suitable for the task required.</a:t>
            </a:r>
          </a:p>
          <a:p>
            <a:pPr marL="285750" indent="-285750">
              <a:spcAft>
                <a:spcPts val="300"/>
              </a:spcAft>
              <a:buFont typeface="Wingdings" panose="05000000000000000000" pitchFamily="2" charset="2"/>
              <a:buChar char="§"/>
            </a:pPr>
            <a:r>
              <a:rPr lang="en-US" sz="1350" dirty="0"/>
              <a:t>All vehicles and work equipment must be checked prior to use to ensure they are in good working order and suitable for the task intended.</a:t>
            </a:r>
          </a:p>
          <a:p>
            <a:pPr marL="285750" indent="-285750">
              <a:spcAft>
                <a:spcPts val="300"/>
              </a:spcAft>
              <a:buFont typeface="Wingdings" panose="05000000000000000000" pitchFamily="2" charset="2"/>
              <a:buChar char="§"/>
            </a:pPr>
            <a:r>
              <a:rPr lang="en-US" sz="1350" dirty="0"/>
              <a:t>All vehicles and work equipment must be regularly inspected by a competent </a:t>
            </a:r>
            <a:r>
              <a:rPr lang="en-US" sz="1350" dirty="0" err="1"/>
              <a:t>organisation</a:t>
            </a:r>
            <a:r>
              <a:rPr lang="en-US" sz="1350" dirty="0"/>
              <a:t> and/or person, to identify any faults or defects.</a:t>
            </a:r>
          </a:p>
          <a:p>
            <a:pPr marL="285750" indent="-285750">
              <a:spcAft>
                <a:spcPts val="300"/>
              </a:spcAft>
              <a:buFont typeface="Wingdings" panose="05000000000000000000" pitchFamily="2" charset="2"/>
              <a:buChar char="§"/>
            </a:pPr>
            <a:r>
              <a:rPr lang="en-US" sz="1350" dirty="0"/>
              <a:t>All good vehicles must be maintained in accordance with manufacturers/ suppliers' recommendations and Heavy Vehicle National Regulations.</a:t>
            </a:r>
          </a:p>
          <a:p>
            <a:pPr marL="285750" indent="-285750">
              <a:spcAft>
                <a:spcPts val="300"/>
              </a:spcAft>
              <a:buFont typeface="Wingdings" panose="05000000000000000000" pitchFamily="2" charset="2"/>
              <a:buChar char="§"/>
            </a:pPr>
            <a:r>
              <a:rPr lang="en-US" sz="1350" dirty="0"/>
              <a:t>All drivers of goods vehicles must hold the relevant </a:t>
            </a:r>
            <a:r>
              <a:rPr lang="en-US" sz="1350" dirty="0" err="1"/>
              <a:t>licences</a:t>
            </a:r>
            <a:r>
              <a:rPr lang="en-US" sz="1350" dirty="0"/>
              <a:t> for the type of vehicle they drive. Licenses must be checked at least annually.</a:t>
            </a:r>
          </a:p>
          <a:p>
            <a:pPr marL="285750" indent="-285750">
              <a:spcAft>
                <a:spcPts val="300"/>
              </a:spcAft>
              <a:buFont typeface="Wingdings" panose="05000000000000000000" pitchFamily="2" charset="2"/>
              <a:buChar char="§"/>
            </a:pPr>
            <a:r>
              <a:rPr lang="en-US" sz="1350" dirty="0"/>
              <a:t>All drivers of goods vehicles must know how to load it safely, within mass and dimension limits and be trained and equipped to securely restrain loads.</a:t>
            </a:r>
          </a:p>
          <a:p>
            <a:pPr marL="285750" indent="-285750">
              <a:spcAft>
                <a:spcPts val="300"/>
              </a:spcAft>
              <a:buFont typeface="Wingdings" panose="05000000000000000000" pitchFamily="2" charset="2"/>
              <a:buChar char="§"/>
            </a:pPr>
            <a:r>
              <a:rPr lang="en-US" sz="1350" dirty="0"/>
              <a:t>Where recorded, drivers' hours must be reviewed at the end of each working shift to ensure compliance with National Heavy Vehicle driver fatigue laws.</a:t>
            </a:r>
          </a:p>
          <a:p>
            <a:pPr marL="285750" indent="-285750">
              <a:spcAft>
                <a:spcPts val="300"/>
              </a:spcAft>
              <a:buFont typeface="Wingdings" panose="05000000000000000000" pitchFamily="2" charset="2"/>
              <a:buChar char="§"/>
            </a:pPr>
            <a:r>
              <a:rPr lang="en-US" sz="1350" dirty="0"/>
              <a:t>Our Distribution Centre must be designed to allow for the safe movement of goods, materials and people to prevent vehicle related incidents.</a:t>
            </a:r>
          </a:p>
          <a:p>
            <a:pPr marL="285750" indent="-285750">
              <a:spcAft>
                <a:spcPts val="300"/>
              </a:spcAft>
              <a:buFont typeface="Wingdings" panose="05000000000000000000" pitchFamily="2" charset="2"/>
              <a:buChar char="§"/>
            </a:pPr>
            <a:r>
              <a:rPr lang="en-US" sz="1350" dirty="0"/>
              <a:t>Members of the public and nonessential employees must not be permitted into areas where vehicles are moving or being loaded/unloaded.</a:t>
            </a:r>
          </a:p>
          <a:p>
            <a:pPr marL="285750" indent="-285750">
              <a:spcAft>
                <a:spcPts val="300"/>
              </a:spcAft>
              <a:buFont typeface="Wingdings" panose="05000000000000000000" pitchFamily="2" charset="2"/>
              <a:buChar char="§"/>
            </a:pPr>
            <a:r>
              <a:rPr lang="en-US" sz="1350" dirty="0"/>
              <a:t>Where vehicles operate, adequate speed controls and clear warning signs must be in place.</a:t>
            </a:r>
          </a:p>
          <a:p>
            <a:pPr marL="285750" indent="-285750">
              <a:spcAft>
                <a:spcPts val="300"/>
              </a:spcAft>
              <a:buFont typeface="Wingdings" panose="05000000000000000000" pitchFamily="2" charset="2"/>
              <a:buChar char="§"/>
            </a:pPr>
            <a:r>
              <a:rPr lang="en-US" sz="1350" dirty="0"/>
              <a:t>All employees at risk from vehicular operations must be provided with safety footwear and high-visibility clothing.</a:t>
            </a:r>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7" name="Graphic 6" descr="Truck with solid fill">
            <a:extLst>
              <a:ext uri="{FF2B5EF4-FFF2-40B4-BE49-F238E27FC236}">
                <a16:creationId xmlns:a16="http://schemas.microsoft.com/office/drawing/2014/main" id="{DB835A23-694D-41B5-8F7A-FC05956354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373117"/>
            <a:ext cx="914400" cy="914400"/>
          </a:xfrm>
          <a:prstGeom prst="rect">
            <a:avLst/>
          </a:prstGeom>
        </p:spPr>
      </p:pic>
    </p:spTree>
    <p:extLst>
      <p:ext uri="{BB962C8B-B14F-4D97-AF65-F5344CB8AC3E}">
        <p14:creationId xmlns:p14="http://schemas.microsoft.com/office/powerpoint/2010/main" val="405228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5">
                    <a:lumMod val="75000"/>
                  </a:schemeClr>
                </a:solidFill>
              </a:rPr>
              <a:t>Working at Height</a:t>
            </a:r>
            <a:endParaRPr lang="en-AU" sz="4400" b="1" dirty="0">
              <a:solidFill>
                <a:schemeClr val="accent5">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Across our retail, distribution and property activities there are who are at risk of falls from height.  Our aim is to avoid working at height where possible, and to ensure that when carried out there are effective controls in place to protect our people.</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5">
                    <a:lumMod val="75000"/>
                  </a:schemeClr>
                </a:solidFill>
                <a:ea typeface="+mj-ea"/>
                <a:cs typeface="+mj-cs"/>
              </a:rPr>
              <a:t>Falls from height can lead to life changing injuries or death. </a:t>
            </a:r>
            <a:endParaRPr lang="en-AU" b="1" dirty="0">
              <a:solidFill>
                <a:schemeClr val="accent5">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181413" cy="5233740"/>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300"/>
              </a:spcAft>
              <a:buFont typeface="Wingdings" panose="05000000000000000000" pitchFamily="2" charset="2"/>
              <a:buChar char="§"/>
            </a:pPr>
            <a:r>
              <a:rPr lang="en-US" sz="1400" dirty="0"/>
              <a:t>All activities involving working at height must be planned and subject to risk assessment to identify the controls in order to prevent persons or materials falling to the ground.</a:t>
            </a:r>
          </a:p>
          <a:p>
            <a:pPr marL="285750" indent="-285750">
              <a:spcAft>
                <a:spcPts val="300"/>
              </a:spcAft>
              <a:buFont typeface="Wingdings" panose="05000000000000000000" pitchFamily="2" charset="2"/>
              <a:buChar char="§"/>
            </a:pPr>
            <a:r>
              <a:rPr lang="en-US" sz="1400" dirty="0"/>
              <a:t>Equipment use for activities which access higher levels should be appropriate for the task, stable and fit for purpose.</a:t>
            </a:r>
          </a:p>
          <a:p>
            <a:pPr marL="285750" indent="-285750">
              <a:spcAft>
                <a:spcPts val="300"/>
              </a:spcAft>
              <a:buFont typeface="Wingdings" panose="05000000000000000000" pitchFamily="2" charset="2"/>
              <a:buChar char="§"/>
            </a:pPr>
            <a:r>
              <a:rPr lang="en-US" sz="1400" dirty="0"/>
              <a:t>For access to any roof which does not have fixed fall protection fitted, a permit to work must be used.</a:t>
            </a:r>
          </a:p>
          <a:p>
            <a:pPr marL="285750" indent="-285750">
              <a:spcAft>
                <a:spcPts val="300"/>
              </a:spcAft>
              <a:buFont typeface="Wingdings" panose="05000000000000000000" pitchFamily="2" charset="2"/>
              <a:buChar char="§"/>
            </a:pPr>
            <a:r>
              <a:rPr lang="en-US" sz="1400" dirty="0"/>
              <a:t>A risk assessment must be completed, and specialist access equipment identified prior to access to fragile roof surfaces.</a:t>
            </a:r>
          </a:p>
          <a:p>
            <a:pPr marL="285750" indent="-285750">
              <a:spcAft>
                <a:spcPts val="300"/>
              </a:spcAft>
              <a:buFont typeface="Wingdings" panose="05000000000000000000" pitchFamily="2" charset="2"/>
              <a:buChar char="§"/>
            </a:pPr>
            <a:r>
              <a:rPr lang="en-US" sz="1400" dirty="0"/>
              <a:t>Tower scaffolds or scaffolding must only be constructed by people competent and </a:t>
            </a:r>
            <a:r>
              <a:rPr lang="en-US" sz="1400" dirty="0" err="1"/>
              <a:t>authorised</a:t>
            </a:r>
            <a:r>
              <a:rPr lang="en-US" sz="1400" dirty="0"/>
              <a:t> to do so.</a:t>
            </a:r>
          </a:p>
          <a:p>
            <a:pPr marL="285750" indent="-285750">
              <a:spcAft>
                <a:spcPts val="300"/>
              </a:spcAft>
              <a:buFont typeface="Wingdings" panose="05000000000000000000" pitchFamily="2" charset="2"/>
              <a:buChar char="§"/>
            </a:pPr>
            <a:r>
              <a:rPr lang="en-US" sz="1400" dirty="0"/>
              <a:t>No-one may undertake work at height without adequate training. </a:t>
            </a:r>
          </a:p>
          <a:p>
            <a:pPr marL="285750" indent="-285750">
              <a:spcAft>
                <a:spcPts val="300"/>
              </a:spcAft>
              <a:buFont typeface="Wingdings" panose="05000000000000000000" pitchFamily="2" charset="2"/>
              <a:buChar char="§"/>
            </a:pPr>
            <a:r>
              <a:rPr lang="en-US" sz="1400" dirty="0"/>
              <a:t>All equipment must be checked before use to identify any defect that would affect the safety of the user.</a:t>
            </a:r>
          </a:p>
          <a:p>
            <a:pPr marL="285750" indent="-285750">
              <a:spcAft>
                <a:spcPts val="300"/>
              </a:spcAft>
              <a:buFont typeface="Wingdings" panose="05000000000000000000" pitchFamily="2" charset="2"/>
              <a:buChar char="§"/>
            </a:pPr>
            <a:r>
              <a:rPr lang="en-US" sz="1400" dirty="0"/>
              <a:t>There must be a process to take equipment our of service for repair or disposal.</a:t>
            </a:r>
          </a:p>
          <a:p>
            <a:pPr marL="285750" indent="-285750">
              <a:spcAft>
                <a:spcPts val="300"/>
              </a:spcAft>
              <a:buFont typeface="Wingdings" panose="05000000000000000000" pitchFamily="2" charset="2"/>
              <a:buChar char="§"/>
            </a:pPr>
            <a:r>
              <a:rPr lang="en-US" sz="1400" dirty="0"/>
              <a:t>Access equipment must not be left unattended or open to </a:t>
            </a:r>
            <a:r>
              <a:rPr lang="en-US" sz="1400" dirty="0" err="1"/>
              <a:t>unauthoised</a:t>
            </a:r>
            <a:r>
              <a:rPr lang="en-US" sz="1400" dirty="0"/>
              <a:t> use by customers or contractors.</a:t>
            </a:r>
          </a:p>
          <a:p>
            <a:pPr marL="285750" indent="-285750">
              <a:spcAft>
                <a:spcPts val="300"/>
              </a:spcAft>
              <a:buFont typeface="Wingdings" panose="05000000000000000000" pitchFamily="2" charset="2"/>
              <a:buChar char="§"/>
            </a:pPr>
            <a:r>
              <a:rPr lang="en-US" sz="1400" dirty="0"/>
              <a:t>Only fully trained colleagues are permitted to operate mobile mechanical access platforms/mobile elevating work platforms  (MWEPs).</a:t>
            </a:r>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6" name="Graphic 5" descr="Line arrow: Clockwise curve with solid fill">
            <a:extLst>
              <a:ext uri="{FF2B5EF4-FFF2-40B4-BE49-F238E27FC236}">
                <a16:creationId xmlns:a16="http://schemas.microsoft.com/office/drawing/2014/main" id="{1AE22FE5-1046-4590-9FC0-A3AC7B076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1200" y="219739"/>
            <a:ext cx="914400" cy="914400"/>
          </a:xfrm>
          <a:prstGeom prst="rect">
            <a:avLst/>
          </a:prstGeom>
        </p:spPr>
      </p:pic>
    </p:spTree>
    <p:extLst>
      <p:ext uri="{BB962C8B-B14F-4D97-AF65-F5344CB8AC3E}">
        <p14:creationId xmlns:p14="http://schemas.microsoft.com/office/powerpoint/2010/main" val="76027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alpha val="8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Hazardous Substances </a:t>
            </a:r>
            <a:endParaRPr lang="en-AU" sz="4400" b="1" dirty="0">
              <a:solidFill>
                <a:schemeClr val="bg1"/>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19527"/>
            <a:ext cx="3932237" cy="3513084"/>
          </a:xfrm>
          <a:noFill/>
        </p:spPr>
        <p:txBody>
          <a:bodyPr>
            <a:normAutofit/>
          </a:bodyPr>
          <a:lstStyle/>
          <a:p>
            <a:r>
              <a:rPr lang="en-US" sz="2400" b="1" dirty="0"/>
              <a:t>Aim</a:t>
            </a:r>
          </a:p>
          <a:p>
            <a:pPr>
              <a:lnSpc>
                <a:spcPct val="120000"/>
              </a:lnSpc>
              <a:spcBef>
                <a:spcPts val="600"/>
              </a:spcBef>
            </a:pPr>
            <a:r>
              <a:rPr lang="en-US" sz="1400" dirty="0"/>
              <a:t>We will prevent our people and customers being exposed to risks to their health resulting from contact with hazardous substances.</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bg1"/>
                </a:solidFill>
                <a:ea typeface="+mj-ea"/>
                <a:cs typeface="+mj-cs"/>
              </a:rPr>
              <a:t>Hazardous substances are present or used on our premises and can cause serious harm to both colleagues and customers</a:t>
            </a:r>
            <a:r>
              <a:rPr lang="en-AU" b="1" dirty="0">
                <a:solidFill>
                  <a:schemeClr val="bg1"/>
                </a:solidFill>
                <a:ea typeface="+mj-ea"/>
                <a:cs typeface="+mj-cs"/>
              </a:rPr>
              <a:t>.</a:t>
            </a:r>
            <a:endParaRPr lang="en-US" b="1" dirty="0">
              <a:solidFill>
                <a:schemeClr val="bg1"/>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06299"/>
            <a:ext cx="7181413" cy="5002908"/>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Bef>
                <a:spcPts val="600"/>
              </a:spcBef>
              <a:spcAft>
                <a:spcPts val="600"/>
              </a:spcAft>
              <a:buFont typeface="Wingdings" panose="05000000000000000000" pitchFamily="2" charset="2"/>
              <a:buChar char="§"/>
            </a:pPr>
            <a:r>
              <a:rPr lang="en-US" sz="1400" dirty="0"/>
              <a:t>All new substances to be used within our operations must be approved before use.</a:t>
            </a:r>
          </a:p>
          <a:p>
            <a:pPr marL="285750" indent="-285750">
              <a:spcBef>
                <a:spcPts val="600"/>
              </a:spcBef>
              <a:spcAft>
                <a:spcPts val="600"/>
              </a:spcAft>
              <a:buFont typeface="Wingdings" panose="05000000000000000000" pitchFamily="2" charset="2"/>
              <a:buChar char="§"/>
            </a:pPr>
            <a:r>
              <a:rPr lang="en-US" sz="1400" dirty="0"/>
              <a:t>Hazardous substances must be replaced by less harmful substances where practical to do so.</a:t>
            </a:r>
          </a:p>
          <a:p>
            <a:pPr marL="285750" indent="-285750">
              <a:spcBef>
                <a:spcPts val="600"/>
              </a:spcBef>
              <a:spcAft>
                <a:spcPts val="600"/>
              </a:spcAft>
              <a:buFont typeface="Wingdings" panose="05000000000000000000" pitchFamily="2" charset="2"/>
              <a:buChar char="§"/>
            </a:pPr>
            <a:r>
              <a:rPr lang="en-US" sz="1400" dirty="0"/>
              <a:t>Hazardous substances must be handled, labelled, stored, disposed of safely, in accordance with material safety data sheets.</a:t>
            </a:r>
          </a:p>
          <a:p>
            <a:pPr marL="285750" indent="-285750">
              <a:spcBef>
                <a:spcPts val="600"/>
              </a:spcBef>
              <a:spcAft>
                <a:spcPts val="600"/>
              </a:spcAft>
              <a:buFont typeface="Wingdings" panose="05000000000000000000" pitchFamily="2" charset="2"/>
              <a:buChar char="§"/>
            </a:pPr>
            <a:r>
              <a:rPr lang="en-US" sz="1400" dirty="0"/>
              <a:t>Any operations involving the use or storage of hazardous substances must be risk assessed and appropriate procedures put in place to safeguard colleagues and customers, including emergency procedures and first aid arrangements.</a:t>
            </a:r>
          </a:p>
          <a:p>
            <a:pPr marL="285750" indent="-285750">
              <a:spcBef>
                <a:spcPts val="600"/>
              </a:spcBef>
              <a:spcAft>
                <a:spcPts val="600"/>
              </a:spcAft>
              <a:buFont typeface="Wingdings" panose="05000000000000000000" pitchFamily="2" charset="2"/>
              <a:buChar char="§"/>
            </a:pPr>
            <a:r>
              <a:rPr lang="en-US" sz="1400" dirty="0"/>
              <a:t>Large quantities of flammable and highly flammable products must be stored in dedicated, protected flammable stores.</a:t>
            </a:r>
          </a:p>
          <a:p>
            <a:pPr marL="285750" indent="-285750">
              <a:spcBef>
                <a:spcPts val="600"/>
              </a:spcBef>
              <a:spcAft>
                <a:spcPts val="600"/>
              </a:spcAft>
              <a:buFont typeface="Wingdings" panose="05000000000000000000" pitchFamily="2" charset="2"/>
              <a:buChar char="§"/>
            </a:pPr>
            <a:r>
              <a:rPr lang="en-US" sz="1400" dirty="0"/>
              <a:t>Hazardous products in transit must be suitably packaged and labelled to comply with work health and safety requirements.</a:t>
            </a:r>
          </a:p>
          <a:p>
            <a:pPr marL="285750" indent="-285750">
              <a:spcBef>
                <a:spcPts val="600"/>
              </a:spcBef>
              <a:spcAft>
                <a:spcPts val="600"/>
              </a:spcAft>
              <a:buFont typeface="Wingdings" panose="05000000000000000000" pitchFamily="2" charset="2"/>
              <a:buChar char="§"/>
            </a:pPr>
            <a:r>
              <a:rPr lang="en-US" sz="1400" dirty="0"/>
              <a:t>Records must be maintained to support compliance with this standard e.g. waste disposal</a:t>
            </a:r>
          </a:p>
          <a:p>
            <a:pPr marL="285750" indent="-285750">
              <a:spcBef>
                <a:spcPts val="600"/>
              </a:spcBef>
              <a:spcAft>
                <a:spcPts val="600"/>
              </a:spcAft>
              <a:buFont typeface="Wingdings" panose="05000000000000000000" pitchFamily="2" charset="2"/>
              <a:buChar char="§"/>
            </a:pPr>
            <a:r>
              <a:rPr lang="en-US" sz="1400" dirty="0"/>
              <a:t>Only trained colleagues are permitted to handle hazardous substances.</a:t>
            </a:r>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6" name="Graphic 5" descr="N95 mask outline">
            <a:extLst>
              <a:ext uri="{FF2B5EF4-FFF2-40B4-BE49-F238E27FC236}">
                <a16:creationId xmlns:a16="http://schemas.microsoft.com/office/drawing/2014/main" id="{40D9CBEB-0E90-45B0-9D69-086DB7EEBA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412" y="342900"/>
            <a:ext cx="914400" cy="914400"/>
          </a:xfrm>
          <a:prstGeom prst="rect">
            <a:avLst/>
          </a:prstGeom>
        </p:spPr>
      </p:pic>
    </p:spTree>
    <p:extLst>
      <p:ext uri="{BB962C8B-B14F-4D97-AF65-F5344CB8AC3E}">
        <p14:creationId xmlns:p14="http://schemas.microsoft.com/office/powerpoint/2010/main" val="242938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10380344" cy="1600200"/>
          </a:xfrm>
        </p:spPr>
        <p:txBody>
          <a:bodyPr anchor="t">
            <a:normAutofit/>
          </a:bodyPr>
          <a:lstStyle/>
          <a:p>
            <a:r>
              <a:rPr lang="en-US" sz="4400" b="1" dirty="0">
                <a:solidFill>
                  <a:schemeClr val="bg1"/>
                </a:solidFill>
              </a:rPr>
              <a:t>      </a:t>
            </a:r>
            <a:r>
              <a:rPr lang="en-US" sz="4400" b="1" dirty="0">
                <a:solidFill>
                  <a:srgbClr val="002060"/>
                </a:solidFill>
              </a:rPr>
              <a:t>Confined Space</a:t>
            </a:r>
            <a:endParaRPr lang="en-AU" sz="4400" b="1" dirty="0">
              <a:solidFill>
                <a:srgbClr val="002060"/>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We will design out confined space environments, but where this is not possible working in a confined space always be planned and carried out in a safe way.</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rgbClr val="002060"/>
                </a:solidFill>
                <a:ea typeface="+mj-ea"/>
                <a:cs typeface="+mj-cs"/>
              </a:rPr>
              <a:t>Working in a confined space presents a significant risk of death if adequate risk assessment and control measures are not applied</a:t>
            </a: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181413" cy="7139390"/>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Workplaces and other environments must be designed and constructed to avoid the need for confined space work during operation, cleaning or maintenance.</a:t>
            </a:r>
          </a:p>
          <a:p>
            <a:pPr marL="285750" indent="-285750">
              <a:spcAft>
                <a:spcPts val="400"/>
              </a:spcAft>
              <a:buFont typeface="Wingdings" panose="05000000000000000000" pitchFamily="2" charset="2"/>
              <a:buChar char="§"/>
            </a:pPr>
            <a:r>
              <a:rPr lang="en-US" sz="1400" dirty="0"/>
              <a:t>Confined space working must be viewed as a last resort and suitable alternative ways of working must be pursued</a:t>
            </a:r>
          </a:p>
          <a:p>
            <a:pPr marL="285750" indent="-285750">
              <a:spcAft>
                <a:spcPts val="400"/>
              </a:spcAft>
              <a:buFont typeface="Wingdings" panose="05000000000000000000" pitchFamily="2" charset="2"/>
              <a:buChar char="§"/>
            </a:pPr>
            <a:r>
              <a:rPr lang="en-US" sz="1400" dirty="0"/>
              <a:t>Where confined space working can be justified, suitable risk assessments must be completed to support the planned work and foreseeable emergency situations.</a:t>
            </a:r>
          </a:p>
          <a:p>
            <a:pPr marL="285750" indent="-285750">
              <a:spcAft>
                <a:spcPts val="400"/>
              </a:spcAft>
              <a:buFont typeface="Wingdings" panose="05000000000000000000" pitchFamily="2" charset="2"/>
              <a:buChar char="§"/>
            </a:pPr>
            <a:r>
              <a:rPr lang="en-US" sz="1400" dirty="0"/>
              <a:t>Workplaces and other environments which present a confined space risk must be suitable assessed , identified and communicated to persons likely to access them during normal working operation and maintenance activities.</a:t>
            </a:r>
          </a:p>
          <a:p>
            <a:pPr marL="285750" indent="-285750">
              <a:spcAft>
                <a:spcPts val="400"/>
              </a:spcAft>
              <a:buFont typeface="Wingdings" panose="05000000000000000000" pitchFamily="2" charset="2"/>
              <a:buChar char="§"/>
            </a:pPr>
            <a:r>
              <a:rPr lang="en-US" sz="1400" dirty="0"/>
              <a:t>The workplaces identified as being a risk must be specifically recorded in the risk register.</a:t>
            </a:r>
          </a:p>
          <a:p>
            <a:pPr marL="285750" indent="-285750">
              <a:spcAft>
                <a:spcPts val="400"/>
              </a:spcAft>
              <a:buFont typeface="Wingdings" panose="05000000000000000000" pitchFamily="2" charset="2"/>
              <a:buChar char="§"/>
            </a:pPr>
            <a:r>
              <a:rPr lang="en-US" sz="1400" dirty="0"/>
              <a:t>Persons instructing work in a confined space must take steps to ensure that the work is completed by competent persons using safe systems of work.</a:t>
            </a:r>
          </a:p>
          <a:p>
            <a:pPr marL="285750" indent="-285750">
              <a:spcAft>
                <a:spcPts val="400"/>
              </a:spcAft>
              <a:buFont typeface="Wingdings" panose="05000000000000000000" pitchFamily="2" charset="2"/>
              <a:buChar char="§"/>
            </a:pPr>
            <a:r>
              <a:rPr lang="en-US" sz="1400" dirty="0"/>
              <a:t>Access to confined spaces must be provide with suitable working signage.</a:t>
            </a:r>
          </a:p>
          <a:p>
            <a:pPr marL="285750" indent="-285750">
              <a:spcAft>
                <a:spcPts val="600"/>
              </a:spcAft>
              <a:buFont typeface="Wingdings" panose="05000000000000000000" pitchFamily="2" charset="2"/>
              <a:buChar char="§"/>
            </a:pPr>
            <a:r>
              <a:rPr lang="en-US" sz="1400" dirty="0"/>
              <a:t>The following controls must be in place during work in a confined space:</a:t>
            </a:r>
          </a:p>
          <a:p>
            <a:pPr marL="742950" lvl="1" indent="-285750">
              <a:spcAft>
                <a:spcPts val="300"/>
              </a:spcAft>
              <a:buFont typeface="Courier New" panose="02070309020205020404" pitchFamily="49" charset="0"/>
              <a:buChar char="o"/>
            </a:pPr>
            <a:r>
              <a:rPr lang="en-US" sz="1200" dirty="0"/>
              <a:t>Persons undertaking the work are competence and supervised</a:t>
            </a:r>
          </a:p>
          <a:p>
            <a:pPr marL="742950" lvl="1" indent="-285750">
              <a:spcAft>
                <a:spcPts val="300"/>
              </a:spcAft>
              <a:buFont typeface="Courier New" panose="02070309020205020404" pitchFamily="49" charset="0"/>
              <a:buChar char="o"/>
            </a:pPr>
            <a:r>
              <a:rPr lang="en-US" sz="1200" dirty="0"/>
              <a:t>A Permit to Work with safe work method statement is documented</a:t>
            </a:r>
          </a:p>
          <a:p>
            <a:pPr marL="742950" lvl="1" indent="-285750">
              <a:spcAft>
                <a:spcPts val="300"/>
              </a:spcAft>
              <a:buFont typeface="Courier New" panose="02070309020205020404" pitchFamily="49" charset="0"/>
              <a:buChar char="o"/>
            </a:pPr>
            <a:r>
              <a:rPr lang="en-US" sz="1200" dirty="0"/>
              <a:t>Suitable access and egress arrangements</a:t>
            </a:r>
          </a:p>
          <a:p>
            <a:pPr marL="742950" lvl="1" indent="-285750">
              <a:spcAft>
                <a:spcPts val="300"/>
              </a:spcAft>
              <a:buFont typeface="Courier New" panose="02070309020205020404" pitchFamily="49" charset="0"/>
              <a:buChar char="o"/>
            </a:pPr>
            <a:r>
              <a:rPr lang="en-US" sz="1200" dirty="0"/>
              <a:t>Adequate and serviceable work equipment (including PPE and first aid)</a:t>
            </a:r>
          </a:p>
          <a:p>
            <a:pPr marL="742950" lvl="1" indent="-285750">
              <a:spcAft>
                <a:spcPts val="300"/>
              </a:spcAft>
              <a:buFont typeface="Courier New" panose="02070309020205020404" pitchFamily="49" charset="0"/>
              <a:buChar char="o"/>
            </a:pPr>
            <a:r>
              <a:rPr lang="en-US" sz="1200" dirty="0"/>
              <a:t>Suitable communication  and emergency procedures (including rescue and resus) are in place.</a:t>
            </a:r>
          </a:p>
          <a:p>
            <a:pPr marL="285750" indent="-285750">
              <a:spcAft>
                <a:spcPts val="6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12" name="Graphic 11" descr="Warning with solid fill">
            <a:extLst>
              <a:ext uri="{FF2B5EF4-FFF2-40B4-BE49-F238E27FC236}">
                <a16:creationId xmlns:a16="http://schemas.microsoft.com/office/drawing/2014/main" id="{1320FD71-F852-4A32-9689-64DD4D7A7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244190"/>
            <a:ext cx="914400" cy="914400"/>
          </a:xfrm>
          <a:prstGeom prst="rect">
            <a:avLst/>
          </a:prstGeom>
        </p:spPr>
      </p:pic>
    </p:spTree>
    <p:extLst>
      <p:ext uri="{BB962C8B-B14F-4D97-AF65-F5344CB8AC3E}">
        <p14:creationId xmlns:p14="http://schemas.microsoft.com/office/powerpoint/2010/main" val="401555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10380344" cy="1600200"/>
          </a:xfrm>
        </p:spPr>
        <p:txBody>
          <a:bodyPr anchor="t">
            <a:normAutofit/>
          </a:bodyPr>
          <a:lstStyle/>
          <a:p>
            <a:r>
              <a:rPr lang="en-US" sz="4400" b="1" dirty="0">
                <a:solidFill>
                  <a:schemeClr val="bg1"/>
                </a:solidFill>
              </a:rPr>
              <a:t>      </a:t>
            </a:r>
            <a:r>
              <a:rPr lang="en-US" sz="4400" b="1" dirty="0">
                <a:solidFill>
                  <a:srgbClr val="FFC000"/>
                </a:solidFill>
              </a:rPr>
              <a:t>Use of Mechanical Handling Equipment</a:t>
            </a:r>
            <a:endParaRPr lang="en-AU" sz="4400" b="1" dirty="0">
              <a:solidFill>
                <a:srgbClr val="FFC000"/>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Our aim is to protect both the operators and pedestrians from risks associated with the use of all powered lifting equipment.  We will do this by effective risk assessment, training, Safe Systems of Work and controls.</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rgbClr val="FFC000"/>
                </a:solidFill>
                <a:ea typeface="+mj-ea"/>
                <a:cs typeface="+mj-cs"/>
              </a:rPr>
              <a:t>Equipment used for the lifting and lowering of loads, including people at work, can cause harm if not designed, operated or maintained safely</a:t>
            </a: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181413" cy="6634124"/>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600"/>
              </a:spcAft>
              <a:buFont typeface="Wingdings" panose="05000000000000000000" pitchFamily="2" charset="2"/>
              <a:buChar char="§"/>
            </a:pPr>
            <a:r>
              <a:rPr lang="en-US" sz="1400" dirty="0"/>
              <a:t>Mechanical Handing Equipment (MHE) must be selected and used for the purpose intended.</a:t>
            </a:r>
          </a:p>
          <a:p>
            <a:pPr marL="285750" indent="-285750">
              <a:spcAft>
                <a:spcPts val="600"/>
              </a:spcAft>
              <a:buFont typeface="Wingdings" panose="05000000000000000000" pitchFamily="2" charset="2"/>
              <a:buChar char="§"/>
            </a:pPr>
            <a:r>
              <a:rPr lang="en-US" sz="1400" dirty="0"/>
              <a:t>Lift truck capacities must never be exceeded (safe working load and specified heights for raising loads).</a:t>
            </a:r>
          </a:p>
          <a:p>
            <a:pPr marL="285750" indent="-285750">
              <a:spcAft>
                <a:spcPts val="600"/>
              </a:spcAft>
              <a:buFont typeface="Wingdings" panose="05000000000000000000" pitchFamily="2" charset="2"/>
              <a:buChar char="§"/>
            </a:pPr>
            <a:r>
              <a:rPr lang="en-US" sz="1400" dirty="0"/>
              <a:t>All equipment must be maintained and inspected to make sure it remains in a safe condition.</a:t>
            </a:r>
          </a:p>
          <a:p>
            <a:pPr marL="285750" indent="-285750">
              <a:spcAft>
                <a:spcPts val="600"/>
              </a:spcAft>
              <a:buFont typeface="Wingdings" panose="05000000000000000000" pitchFamily="2" charset="2"/>
              <a:buChar char="§"/>
            </a:pPr>
            <a:r>
              <a:rPr lang="en-US" sz="1400" dirty="0"/>
              <a:t>Colleagues using lift trucks must be trained in the safe operation of the equipment through a course from a Registered Training </a:t>
            </a:r>
            <a:r>
              <a:rPr lang="en-US" sz="1400" dirty="0" err="1"/>
              <a:t>Organisation</a:t>
            </a:r>
            <a:r>
              <a:rPr lang="en-US" sz="1400" dirty="0"/>
              <a:t> (RTO).</a:t>
            </a:r>
          </a:p>
          <a:p>
            <a:pPr marL="285750" indent="-285750">
              <a:spcAft>
                <a:spcPts val="600"/>
              </a:spcAft>
              <a:buFont typeface="Wingdings" panose="05000000000000000000" pitchFamily="2" charset="2"/>
              <a:buChar char="§"/>
            </a:pPr>
            <a:r>
              <a:rPr lang="en-US" sz="1400" dirty="0"/>
              <a:t>Colleagues must not operate MHE without completing training first.</a:t>
            </a:r>
          </a:p>
          <a:p>
            <a:pPr marL="285750" indent="-285750">
              <a:spcAft>
                <a:spcPts val="600"/>
              </a:spcAft>
              <a:buFont typeface="Wingdings" panose="05000000000000000000" pitchFamily="2" charset="2"/>
              <a:buChar char="§"/>
            </a:pPr>
            <a:r>
              <a:rPr lang="en-US" sz="1400" dirty="0"/>
              <a:t>Lift truck drivers must complete an annual medical assessment form to assess their fitness to operate the equipment to ensure they do not pose a risk to themselves or others.</a:t>
            </a:r>
          </a:p>
          <a:p>
            <a:pPr marL="285750" indent="-285750">
              <a:spcAft>
                <a:spcPts val="600"/>
              </a:spcAft>
              <a:buFont typeface="Wingdings" panose="05000000000000000000" pitchFamily="2" charset="2"/>
              <a:buChar char="§"/>
            </a:pPr>
            <a:r>
              <a:rPr lang="en-US" sz="1400" dirty="0"/>
              <a:t>Before operating a forklift, both the forklift and  any attachments must be checked using a pre-start safety check.</a:t>
            </a:r>
          </a:p>
          <a:p>
            <a:pPr marL="285750" indent="-285750">
              <a:spcAft>
                <a:spcPts val="600"/>
              </a:spcAft>
              <a:buFont typeface="Wingdings" panose="05000000000000000000" pitchFamily="2" charset="2"/>
              <a:buChar char="§"/>
            </a:pPr>
            <a:r>
              <a:rPr lang="en-US" sz="1400" dirty="0"/>
              <a:t>All MHE must be maintained, stored and shutdown in conjunction with the manufacturer/ suppliers' recommendations. In addition, all service schedules/programs will be compliant with the Work Health and Safety regulations and records of inspections maintained.</a:t>
            </a:r>
          </a:p>
          <a:p>
            <a:pPr marL="285750" indent="-285750">
              <a:spcAft>
                <a:spcPts val="600"/>
              </a:spcAft>
              <a:buFont typeface="Wingdings" panose="05000000000000000000" pitchFamily="2" charset="2"/>
              <a:buChar char="§"/>
            </a:pPr>
            <a:r>
              <a:rPr lang="en-US" sz="1400" dirty="0"/>
              <a:t>Any additions or attachments to the equipment must be approved by the manufacturer/supplier.</a:t>
            </a:r>
          </a:p>
          <a:p>
            <a:pPr marL="285750" indent="-285750">
              <a:spcAft>
                <a:spcPts val="6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7" name="Graphic 6" descr="Single gear outline">
            <a:extLst>
              <a:ext uri="{FF2B5EF4-FFF2-40B4-BE49-F238E27FC236}">
                <a16:creationId xmlns:a16="http://schemas.microsoft.com/office/drawing/2014/main" id="{565666BE-92EC-431F-A27B-C39DDCAC63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65" y="252529"/>
            <a:ext cx="914400" cy="914400"/>
          </a:xfrm>
          <a:prstGeom prst="rect">
            <a:avLst/>
          </a:prstGeom>
        </p:spPr>
      </p:pic>
    </p:spTree>
    <p:extLst>
      <p:ext uri="{BB962C8B-B14F-4D97-AF65-F5344CB8AC3E}">
        <p14:creationId xmlns:p14="http://schemas.microsoft.com/office/powerpoint/2010/main" val="86763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alpha val="7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Lone Working </a:t>
            </a:r>
            <a:endParaRPr lang="en-AU" sz="4400" b="1" dirty="0">
              <a:solidFill>
                <a:schemeClr val="bg1"/>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solidFill>
                  <a:schemeClr val="bg1"/>
                </a:solidFill>
              </a:rPr>
              <a:t>Aim</a:t>
            </a:r>
          </a:p>
          <a:p>
            <a:pPr>
              <a:lnSpc>
                <a:spcPct val="120000"/>
              </a:lnSpc>
              <a:spcBef>
                <a:spcPts val="600"/>
              </a:spcBef>
            </a:pPr>
            <a:r>
              <a:rPr lang="en-US" sz="1400" dirty="0">
                <a:solidFill>
                  <a:schemeClr val="bg1"/>
                </a:solidFill>
              </a:rPr>
              <a:t>We will ensure that the risks to the health and safety of lone workers are understood and managed to protect our colleagues from harm and </a:t>
            </a:r>
            <a:r>
              <a:rPr lang="en-US" sz="1400" dirty="0" err="1">
                <a:solidFill>
                  <a:schemeClr val="bg1"/>
                </a:solidFill>
              </a:rPr>
              <a:t>minimise</a:t>
            </a:r>
            <a:r>
              <a:rPr lang="en-US" sz="1400" dirty="0">
                <a:solidFill>
                  <a:schemeClr val="bg1"/>
                </a:solidFill>
              </a:rPr>
              <a:t> the consequence of an accident.</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bg1"/>
                </a:solidFill>
                <a:ea typeface="+mj-ea"/>
                <a:cs typeface="+mj-cs"/>
              </a:rPr>
              <a:t>The consequence of ill heath and injury are greater when working alone.</a:t>
            </a:r>
            <a:endParaRPr lang="en-AU" b="1" dirty="0">
              <a:solidFill>
                <a:schemeClr val="bg1"/>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181413" cy="5949321"/>
          </a:xfrm>
          <a:prstGeom prst="rect">
            <a:avLst/>
          </a:prstGeom>
          <a:noFill/>
        </p:spPr>
        <p:txBody>
          <a:bodyPr wrap="square" rtlCol="0">
            <a:spAutoFit/>
          </a:bodyPr>
          <a:lstStyle/>
          <a:p>
            <a:pPr>
              <a:lnSpc>
                <a:spcPct val="90000"/>
              </a:lnSpc>
              <a:spcBef>
                <a:spcPts val="1000"/>
              </a:spcBef>
            </a:pPr>
            <a:r>
              <a:rPr lang="en-US" sz="2400" b="1" dirty="0">
                <a:solidFill>
                  <a:schemeClr val="bg1"/>
                </a:solidFill>
              </a:rPr>
              <a:t>Our Standard</a:t>
            </a:r>
          </a:p>
          <a:p>
            <a:pPr marL="285750" indent="-285750">
              <a:spcAft>
                <a:spcPts val="600"/>
              </a:spcAft>
              <a:buFont typeface="Wingdings" panose="05000000000000000000" pitchFamily="2" charset="2"/>
              <a:buChar char="§"/>
            </a:pPr>
            <a:r>
              <a:rPr lang="en-US" sz="1400" dirty="0">
                <a:solidFill>
                  <a:schemeClr val="bg1"/>
                </a:solidFill>
              </a:rPr>
              <a:t>All lone working activities must be identified through a risk assessment.</a:t>
            </a:r>
          </a:p>
          <a:p>
            <a:pPr marL="285750" indent="-285750">
              <a:spcAft>
                <a:spcPts val="600"/>
              </a:spcAft>
              <a:buFont typeface="Wingdings" panose="05000000000000000000" pitchFamily="2" charset="2"/>
              <a:buChar char="§"/>
            </a:pPr>
            <a:r>
              <a:rPr lang="en-US" sz="1400" dirty="0">
                <a:solidFill>
                  <a:schemeClr val="bg1"/>
                </a:solidFill>
              </a:rPr>
              <a:t>Lone working must be eliminated where practical to do so.</a:t>
            </a:r>
          </a:p>
          <a:p>
            <a:pPr marL="285750" indent="-285750">
              <a:spcAft>
                <a:spcPts val="600"/>
              </a:spcAft>
              <a:buFont typeface="Wingdings" panose="05000000000000000000" pitchFamily="2" charset="2"/>
              <a:buChar char="§"/>
            </a:pPr>
            <a:r>
              <a:rPr lang="en-US" sz="1400" dirty="0">
                <a:solidFill>
                  <a:schemeClr val="bg1"/>
                </a:solidFill>
              </a:rPr>
              <a:t>Controls must be put in place to mange unavoidable lone working activities and must include as a minimum:</a:t>
            </a:r>
          </a:p>
          <a:p>
            <a:pPr marL="742950" lvl="1" indent="-285750">
              <a:spcAft>
                <a:spcPts val="600"/>
              </a:spcAft>
              <a:buFont typeface="Courier New" panose="02070309020205020404" pitchFamily="49" charset="0"/>
              <a:buChar char="o"/>
            </a:pPr>
            <a:r>
              <a:rPr lang="en-US" sz="1400" dirty="0">
                <a:solidFill>
                  <a:schemeClr val="bg1"/>
                </a:solidFill>
              </a:rPr>
              <a:t>Effective training</a:t>
            </a:r>
          </a:p>
          <a:p>
            <a:pPr marL="742950" lvl="1" indent="-285750">
              <a:spcAft>
                <a:spcPts val="600"/>
              </a:spcAft>
              <a:buFont typeface="Courier New" panose="02070309020205020404" pitchFamily="49" charset="0"/>
              <a:buChar char="o"/>
            </a:pPr>
            <a:r>
              <a:rPr lang="en-US" sz="1400" dirty="0">
                <a:solidFill>
                  <a:schemeClr val="bg1"/>
                </a:solidFill>
              </a:rPr>
              <a:t>Communication tools</a:t>
            </a:r>
          </a:p>
          <a:p>
            <a:pPr marL="742950" lvl="1" indent="-285750">
              <a:spcAft>
                <a:spcPts val="600"/>
              </a:spcAft>
              <a:buFont typeface="Courier New" panose="02070309020205020404" pitchFamily="49" charset="0"/>
              <a:buChar char="o"/>
            </a:pPr>
            <a:r>
              <a:rPr lang="en-US" sz="1400" dirty="0">
                <a:solidFill>
                  <a:schemeClr val="bg1"/>
                </a:solidFill>
              </a:rPr>
              <a:t>Security and emergency procedures.</a:t>
            </a:r>
          </a:p>
          <a:p>
            <a:pPr marL="285750" indent="-285750">
              <a:spcAft>
                <a:spcPts val="300"/>
              </a:spcAft>
              <a:buFont typeface="Wingdings" panose="05000000000000000000" pitchFamily="2" charset="2"/>
              <a:buChar char="§"/>
            </a:pPr>
            <a:r>
              <a:rPr lang="en-US" sz="1400" dirty="0">
                <a:solidFill>
                  <a:schemeClr val="bg1"/>
                </a:solidFill>
              </a:rPr>
              <a:t>All lone working activities must be planned for an effective response in the event of a foreseeable emergency.</a:t>
            </a:r>
          </a:p>
          <a:p>
            <a:pPr marL="285750" indent="-285750">
              <a:spcAft>
                <a:spcPts val="300"/>
              </a:spcAft>
              <a:buFont typeface="Wingdings" panose="05000000000000000000" pitchFamily="2" charset="2"/>
              <a:buChar char="§"/>
            </a:pPr>
            <a:r>
              <a:rPr lang="en-US" sz="1400" dirty="0">
                <a:solidFill>
                  <a:schemeClr val="bg1"/>
                </a:solidFill>
              </a:rPr>
              <a:t>High risk activities or tasks identified by risk assessment must not allow lone working.</a:t>
            </a:r>
          </a:p>
          <a:p>
            <a:pPr marL="285750" indent="-285750">
              <a:spcAft>
                <a:spcPts val="300"/>
              </a:spcAft>
              <a:buFont typeface="Wingdings" panose="05000000000000000000" pitchFamily="2" charset="2"/>
              <a:buChar char="§"/>
            </a:pPr>
            <a:r>
              <a:rPr lang="en-US" sz="1400" dirty="0">
                <a:solidFill>
                  <a:schemeClr val="bg1"/>
                </a:solidFill>
              </a:rPr>
              <a:t>These tasks include by not limited to:</a:t>
            </a:r>
          </a:p>
          <a:p>
            <a:pPr marL="742950" lvl="1" indent="-285750">
              <a:spcAft>
                <a:spcPts val="300"/>
              </a:spcAft>
              <a:buFont typeface="Courier New" panose="02070309020205020404" pitchFamily="49" charset="0"/>
              <a:buChar char="o"/>
            </a:pPr>
            <a:r>
              <a:rPr lang="en-US" sz="1400" dirty="0">
                <a:solidFill>
                  <a:schemeClr val="bg1"/>
                </a:solidFill>
              </a:rPr>
              <a:t>Working at height</a:t>
            </a:r>
          </a:p>
          <a:p>
            <a:pPr marL="742950" lvl="1" indent="-285750">
              <a:spcAft>
                <a:spcPts val="300"/>
              </a:spcAft>
              <a:buFont typeface="Courier New" panose="02070309020205020404" pitchFamily="49" charset="0"/>
              <a:buChar char="o"/>
            </a:pPr>
            <a:r>
              <a:rPr lang="en-US" sz="1400" dirty="0">
                <a:solidFill>
                  <a:schemeClr val="bg1"/>
                </a:solidFill>
              </a:rPr>
              <a:t>Hot works</a:t>
            </a:r>
          </a:p>
          <a:p>
            <a:pPr marL="742950" lvl="1" indent="-285750">
              <a:spcAft>
                <a:spcPts val="300"/>
              </a:spcAft>
              <a:buFont typeface="Courier New" panose="02070309020205020404" pitchFamily="49" charset="0"/>
              <a:buChar char="o"/>
            </a:pPr>
            <a:r>
              <a:rPr lang="en-US" sz="1400" dirty="0">
                <a:solidFill>
                  <a:schemeClr val="bg1"/>
                </a:solidFill>
              </a:rPr>
              <a:t>Working in a confined space</a:t>
            </a:r>
          </a:p>
          <a:p>
            <a:pPr marL="742950" lvl="1" indent="-285750">
              <a:spcAft>
                <a:spcPts val="300"/>
              </a:spcAft>
              <a:buFont typeface="Courier New" panose="02070309020205020404" pitchFamily="49" charset="0"/>
              <a:buChar char="o"/>
            </a:pPr>
            <a:r>
              <a:rPr lang="en-US" sz="1400" dirty="0">
                <a:solidFill>
                  <a:schemeClr val="bg1"/>
                </a:solidFill>
              </a:rPr>
              <a:t>Use of powered handling equipment </a:t>
            </a:r>
          </a:p>
          <a:p>
            <a:pPr marL="742950" lvl="1" indent="-285750">
              <a:spcAft>
                <a:spcPts val="300"/>
              </a:spcAft>
              <a:buFont typeface="Courier New" panose="02070309020205020404" pitchFamily="49" charset="0"/>
              <a:buChar char="o"/>
            </a:pPr>
            <a:r>
              <a:rPr lang="en-US" sz="1400" dirty="0">
                <a:solidFill>
                  <a:schemeClr val="bg1"/>
                </a:solidFill>
              </a:rPr>
              <a:t>Work on electrical installations.</a:t>
            </a:r>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7" name="Graphic 6" descr="Man and woman outline">
            <a:extLst>
              <a:ext uri="{FF2B5EF4-FFF2-40B4-BE49-F238E27FC236}">
                <a16:creationId xmlns:a16="http://schemas.microsoft.com/office/drawing/2014/main" id="{BB184773-CCF7-4CC6-BD02-D4D0B64CF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340" y="183417"/>
            <a:ext cx="914400" cy="914400"/>
          </a:xfrm>
          <a:prstGeom prst="rect">
            <a:avLst/>
          </a:prstGeom>
        </p:spPr>
      </p:pic>
    </p:spTree>
    <p:extLst>
      <p:ext uri="{BB962C8B-B14F-4D97-AF65-F5344CB8AC3E}">
        <p14:creationId xmlns:p14="http://schemas.microsoft.com/office/powerpoint/2010/main" val="48668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4">
                    <a:lumMod val="75000"/>
                  </a:schemeClr>
                </a:solidFill>
              </a:rPr>
              <a:t>Manual Handling</a:t>
            </a:r>
            <a:endParaRPr lang="en-AU" sz="4400" b="1" dirty="0">
              <a:solidFill>
                <a:schemeClr val="accent4">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Our aim is to avoid injuries and ill health from manual handling by reducing these activities where practical and ensure suitable controls and training are in place.</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4">
                    <a:lumMod val="75000"/>
                  </a:schemeClr>
                </a:solidFill>
                <a:ea typeface="+mj-ea"/>
                <a:cs typeface="+mj-cs"/>
              </a:rPr>
              <a:t>Many of our colleagues conduct manual handling activities (lifting/pushing/pulling/carrying) which if not carried out safely could result in long term musculoskeletal problems.</a:t>
            </a:r>
            <a:endParaRPr lang="en-AU" b="1" dirty="0">
              <a:solidFill>
                <a:schemeClr val="accent4">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181413" cy="6557180"/>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Where practical we must avoid manual handling tasks.</a:t>
            </a:r>
          </a:p>
          <a:p>
            <a:pPr marL="285750" indent="-285750">
              <a:spcAft>
                <a:spcPts val="400"/>
              </a:spcAft>
              <a:buFont typeface="Wingdings" panose="05000000000000000000" pitchFamily="2" charset="2"/>
              <a:buChar char="§"/>
            </a:pPr>
            <a:r>
              <a:rPr lang="en-US" sz="1400" dirty="0"/>
              <a:t>Where activities cannot be avoided, where practical, work equipment must be used to reduce or remove the need for manual handling.</a:t>
            </a:r>
          </a:p>
          <a:p>
            <a:pPr marL="285750" indent="-285750">
              <a:spcAft>
                <a:spcPts val="400"/>
              </a:spcAft>
              <a:buFont typeface="Wingdings" panose="05000000000000000000" pitchFamily="2" charset="2"/>
              <a:buChar char="§"/>
            </a:pPr>
            <a:r>
              <a:rPr lang="en-US" sz="1400" dirty="0"/>
              <a:t>Comprehensive risk assessment must be carried out for all manual handling tasks and should consider the tasks, individual capability, load involved and the environment in which the task is to undertaken.</a:t>
            </a:r>
          </a:p>
          <a:p>
            <a:pPr marL="285750" indent="-285750">
              <a:spcAft>
                <a:spcPts val="400"/>
              </a:spcAft>
              <a:buFont typeface="Wingdings" panose="05000000000000000000" pitchFamily="2" charset="2"/>
              <a:buChar char="§"/>
            </a:pPr>
            <a:r>
              <a:rPr lang="en-US" sz="1400" dirty="0"/>
              <a:t>The assessment must identify controls which will help to reduce the risk of injury or ill health; these will include manual handling training and may include job rotation or structured breaks.</a:t>
            </a:r>
          </a:p>
          <a:p>
            <a:pPr marL="285750" indent="-285750">
              <a:spcAft>
                <a:spcPts val="400"/>
              </a:spcAft>
              <a:buFont typeface="Wingdings" panose="05000000000000000000" pitchFamily="2" charset="2"/>
              <a:buChar char="§"/>
            </a:pPr>
            <a:r>
              <a:rPr lang="en-US" sz="1400" dirty="0"/>
              <a:t>Controls to prevent injury must be recorded and implemented.</a:t>
            </a:r>
          </a:p>
          <a:p>
            <a:pPr marL="285750" indent="-285750">
              <a:spcAft>
                <a:spcPts val="400"/>
              </a:spcAft>
              <a:buFont typeface="Wingdings" panose="05000000000000000000" pitchFamily="2" charset="2"/>
              <a:buChar char="§"/>
            </a:pPr>
            <a:r>
              <a:rPr lang="en-US" sz="1400" dirty="0"/>
              <a:t>Manual handling risk assessments must be reviewed at least annually.</a:t>
            </a:r>
          </a:p>
          <a:p>
            <a:pPr marL="285750" indent="-285750">
              <a:spcAft>
                <a:spcPts val="400"/>
              </a:spcAft>
              <a:buFont typeface="Wingdings" panose="05000000000000000000" pitchFamily="2" charset="2"/>
              <a:buChar char="§"/>
            </a:pPr>
            <a:r>
              <a:rPr lang="en-US" sz="1400" dirty="0"/>
              <a:t>Colleagues must not undertake any work involving manual handling without adequate recorded manual handling training, appropriate for the tasks they will be expected to carry out.</a:t>
            </a:r>
          </a:p>
          <a:p>
            <a:pPr marL="285750" indent="-285750">
              <a:spcAft>
                <a:spcPts val="400"/>
              </a:spcAft>
              <a:buFont typeface="Wingdings" panose="05000000000000000000" pitchFamily="2" charset="2"/>
              <a:buChar char="§"/>
            </a:pPr>
            <a:r>
              <a:rPr lang="en-US" sz="1400" dirty="0"/>
              <a:t>New colleagues must receive manual handling training before carrying out manual handling tasks for the first time.</a:t>
            </a:r>
          </a:p>
          <a:p>
            <a:pPr marL="285750" indent="-285750">
              <a:spcAft>
                <a:spcPts val="400"/>
              </a:spcAft>
              <a:buFont typeface="Wingdings" panose="05000000000000000000" pitchFamily="2" charset="2"/>
              <a:buChar char="§"/>
            </a:pPr>
            <a:r>
              <a:rPr lang="en-US" sz="1400" dirty="0"/>
              <a:t>A colleague's fitness and ability to complete manual handling tasks must be considered at recruitment, change of role or following accident, illness and prior to and post pregnancy.</a:t>
            </a:r>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7" name="Graphic 6" descr="Box trolley outline">
            <a:extLst>
              <a:ext uri="{FF2B5EF4-FFF2-40B4-BE49-F238E27FC236}">
                <a16:creationId xmlns:a16="http://schemas.microsoft.com/office/drawing/2014/main" id="{A4F69343-C1D9-46B8-A8A4-21011B045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93" y="216426"/>
            <a:ext cx="914400" cy="914400"/>
          </a:xfrm>
          <a:prstGeom prst="rect">
            <a:avLst/>
          </a:prstGeom>
        </p:spPr>
      </p:pic>
    </p:spTree>
    <p:extLst>
      <p:ext uri="{BB962C8B-B14F-4D97-AF65-F5344CB8AC3E}">
        <p14:creationId xmlns:p14="http://schemas.microsoft.com/office/powerpoint/2010/main" val="20332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rgbClr val="002060"/>
                </a:solidFill>
              </a:rPr>
              <a:t>Control of Occupational Noise</a:t>
            </a:r>
            <a:endParaRPr lang="en-AU" sz="4400" b="1" dirty="0">
              <a:solidFill>
                <a:srgbClr val="002060"/>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We will manage occupational noise in order to protect all people exposed from effects to their health</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rgbClr val="002060"/>
                </a:solidFill>
                <a:ea typeface="+mj-ea"/>
                <a:cs typeface="+mj-cs"/>
              </a:rPr>
              <a:t>Exposure to noise can cause impaired or permanent loss of hearing  unless properly managed.</a:t>
            </a:r>
            <a:endParaRPr lang="en-AU" b="1" dirty="0">
              <a:solidFill>
                <a:srgbClr val="002060"/>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235309" cy="5818516"/>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Where noise in the workplace is an issue, or nuisance, an assessment should be undertaken by a competent person, which may result in noise level measurement.</a:t>
            </a:r>
          </a:p>
          <a:p>
            <a:pPr marL="285750" indent="-285750">
              <a:spcAft>
                <a:spcPts val="400"/>
              </a:spcAft>
              <a:buFont typeface="Wingdings" panose="05000000000000000000" pitchFamily="2" charset="2"/>
              <a:buChar char="§"/>
            </a:pPr>
            <a:r>
              <a:rPr lang="en-US" sz="1400" dirty="0"/>
              <a:t>The assessment must document the noise levels which are present in the process, the relevant work pattern, and assessment of exposure</a:t>
            </a:r>
          </a:p>
          <a:p>
            <a:pPr marL="285750" indent="-285750">
              <a:spcAft>
                <a:spcPts val="400"/>
              </a:spcAft>
              <a:buFont typeface="Wingdings" panose="05000000000000000000" pitchFamily="2" charset="2"/>
              <a:buChar char="§"/>
            </a:pPr>
            <a:r>
              <a:rPr lang="en-US" sz="1400" dirty="0"/>
              <a:t>Where noise levels are identified above 85dB (A) noise elimination or reduction measures must be implemented. If noise levels remain above 85dB(A) suitable hearing protection must be provided and its use made mandatory.</a:t>
            </a:r>
          </a:p>
          <a:p>
            <a:pPr marL="285750" indent="-285750">
              <a:spcAft>
                <a:spcPts val="400"/>
              </a:spcAft>
              <a:buFont typeface="Wingdings" panose="05000000000000000000" pitchFamily="2" charset="2"/>
              <a:buChar char="§"/>
            </a:pPr>
            <a:r>
              <a:rPr lang="en-US" sz="1400" dirty="0"/>
              <a:t>Where hearing protection is required, the impacted area must be clearly defined, and appropriate signage provided making it clear the hearing protection requirements in the area.</a:t>
            </a:r>
          </a:p>
          <a:p>
            <a:pPr marL="285750" indent="-285750">
              <a:spcAft>
                <a:spcPts val="400"/>
              </a:spcAft>
              <a:buFont typeface="Wingdings" panose="05000000000000000000" pitchFamily="2" charset="2"/>
              <a:buChar char="§"/>
            </a:pPr>
            <a:r>
              <a:rPr lang="en-US" sz="1400" dirty="0"/>
              <a:t>Noise exposure must be reduced by </a:t>
            </a:r>
            <a:r>
              <a:rPr lang="en-US" sz="1400" dirty="0" err="1"/>
              <a:t>organisational</a:t>
            </a:r>
            <a:r>
              <a:rPr lang="en-US" sz="1400" dirty="0"/>
              <a:t> and technical method in the first instance:</a:t>
            </a:r>
          </a:p>
          <a:p>
            <a:pPr marL="742950" lvl="1" indent="-285750">
              <a:spcAft>
                <a:spcPts val="400"/>
              </a:spcAft>
              <a:buFont typeface="Courier New" panose="02070309020205020404" pitchFamily="49" charset="0"/>
              <a:buChar char="o"/>
            </a:pPr>
            <a:r>
              <a:rPr lang="en-US" sz="1400" dirty="0"/>
              <a:t>Reduction at the source – substitute a noisy machine with a quieter one or add features to the machine to reduce noise exposure</a:t>
            </a:r>
          </a:p>
          <a:p>
            <a:pPr marL="742950" lvl="1" indent="-285750">
              <a:spcAft>
                <a:spcPts val="400"/>
              </a:spcAft>
              <a:buFont typeface="Courier New" panose="02070309020205020404" pitchFamily="49" charset="0"/>
              <a:buChar char="o"/>
            </a:pPr>
            <a:r>
              <a:rPr lang="en-US" sz="1400" dirty="0"/>
              <a:t>Operative positioning -  placing a colleague away from a noisy source</a:t>
            </a:r>
          </a:p>
          <a:p>
            <a:pPr marL="742950" lvl="1" indent="-285750">
              <a:spcAft>
                <a:spcPts val="400"/>
              </a:spcAft>
              <a:buFont typeface="Courier New" panose="02070309020205020404" pitchFamily="49" charset="0"/>
              <a:buChar char="o"/>
            </a:pPr>
            <a:r>
              <a:rPr lang="en-US" sz="1400" dirty="0"/>
              <a:t>Job Rotation  -  reducing the time a colleague is exposed.</a:t>
            </a:r>
          </a:p>
          <a:p>
            <a:pPr marL="285750" indent="-285750">
              <a:spcAft>
                <a:spcPts val="400"/>
              </a:spcAft>
              <a:buFont typeface="Wingdings" panose="05000000000000000000" pitchFamily="2" charset="2"/>
              <a:buChar char="§"/>
            </a:pPr>
            <a:r>
              <a:rPr lang="en-US" sz="1400" dirty="0"/>
              <a:t>PPE must only be used after consideration of the above controls. </a:t>
            </a:r>
          </a:p>
          <a:p>
            <a:pPr marL="285750" indent="-285750">
              <a:spcAft>
                <a:spcPts val="300"/>
              </a:spcAft>
              <a:buFont typeface="Wingdings" panose="05000000000000000000" pitchFamily="2" charset="2"/>
              <a:buChar char="§"/>
            </a:pPr>
            <a:r>
              <a:rPr lang="en-US" sz="1400" dirty="0"/>
              <a:t>Suitable hearing protection must be provided to people exposed to unacceptable noise levels, supervised to ensure use and maintained, repaired and replaced as necessary. </a:t>
            </a:r>
          </a:p>
          <a:p>
            <a:pPr marL="285750" indent="-285750">
              <a:spcAft>
                <a:spcPts val="300"/>
              </a:spcAft>
              <a:buFont typeface="Wingdings" panose="05000000000000000000" pitchFamily="2" charset="2"/>
              <a:buChar char="§"/>
            </a:pPr>
            <a:endParaRPr lang="en-US" sz="1400" dirty="0"/>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6" name="Graphic 5" descr="Voice with solid fill">
            <a:extLst>
              <a:ext uri="{FF2B5EF4-FFF2-40B4-BE49-F238E27FC236}">
                <a16:creationId xmlns:a16="http://schemas.microsoft.com/office/drawing/2014/main" id="{EBAD928A-EB16-4CE4-931F-F000D70E5A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668" y="342900"/>
            <a:ext cx="914400" cy="914400"/>
          </a:xfrm>
          <a:prstGeom prst="rect">
            <a:avLst/>
          </a:prstGeom>
        </p:spPr>
      </p:pic>
    </p:spTree>
    <p:extLst>
      <p:ext uri="{BB962C8B-B14F-4D97-AF65-F5344CB8AC3E}">
        <p14:creationId xmlns:p14="http://schemas.microsoft.com/office/powerpoint/2010/main" val="300899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7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Racking &amp; Storage Equipment </a:t>
            </a:r>
            <a:endParaRPr lang="en-AU" sz="4400" b="1" dirty="0">
              <a:solidFill>
                <a:schemeClr val="bg1"/>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653733" y="1945639"/>
            <a:ext cx="3511868" cy="3513084"/>
          </a:xfrm>
          <a:noFill/>
        </p:spPr>
        <p:txBody>
          <a:bodyPr>
            <a:normAutofit/>
          </a:bodyPr>
          <a:lstStyle/>
          <a:p>
            <a:r>
              <a:rPr lang="en-US" sz="2400" b="1" dirty="0">
                <a:solidFill>
                  <a:schemeClr val="bg1"/>
                </a:solidFill>
              </a:rPr>
              <a:t>Aim</a:t>
            </a:r>
          </a:p>
          <a:p>
            <a:pPr>
              <a:lnSpc>
                <a:spcPct val="120000"/>
              </a:lnSpc>
              <a:spcBef>
                <a:spcPts val="600"/>
              </a:spcBef>
            </a:pPr>
            <a:r>
              <a:rPr lang="en-US" sz="1400" dirty="0">
                <a:solidFill>
                  <a:schemeClr val="bg1"/>
                </a:solidFill>
              </a:rPr>
              <a:t>We will reduce the risk of harm from racking collapse through ensuring that the racking has been correctly installed, maintained and inspected, and is used by competent forklift drivers.</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66389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bg1"/>
                </a:solidFill>
                <a:ea typeface="+mj-ea"/>
                <a:cs typeface="+mj-cs"/>
              </a:rPr>
              <a:t>Pallet racking systems are essential to our warehousing operations. The safety implications of racking failures (overloading, damage) or failure to follow safety protocols can pose significant risks .</a:t>
            </a:r>
            <a:endParaRPr lang="en-AU" b="1" dirty="0">
              <a:solidFill>
                <a:schemeClr val="bg1"/>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246881" y="1950883"/>
            <a:ext cx="7934959" cy="6341736"/>
          </a:xfrm>
          <a:prstGeom prst="rect">
            <a:avLst/>
          </a:prstGeom>
          <a:noFill/>
        </p:spPr>
        <p:txBody>
          <a:bodyPr wrap="square" rtlCol="0">
            <a:spAutoFit/>
          </a:bodyPr>
          <a:lstStyle/>
          <a:p>
            <a:pPr>
              <a:lnSpc>
                <a:spcPct val="90000"/>
              </a:lnSpc>
              <a:spcBef>
                <a:spcPts val="1000"/>
              </a:spcBef>
            </a:pPr>
            <a:r>
              <a:rPr lang="en-US" sz="2400" b="1" dirty="0">
                <a:solidFill>
                  <a:schemeClr val="bg1"/>
                </a:solidFill>
              </a:rPr>
              <a:t>Our Standard</a:t>
            </a:r>
          </a:p>
          <a:p>
            <a:pPr marL="285750" indent="-285750">
              <a:spcAft>
                <a:spcPts val="600"/>
              </a:spcAft>
              <a:buFont typeface="Wingdings" panose="05000000000000000000" pitchFamily="2" charset="2"/>
              <a:buChar char="§"/>
            </a:pPr>
            <a:r>
              <a:rPr lang="en-US" sz="1400" dirty="0">
                <a:solidFill>
                  <a:schemeClr val="bg1"/>
                </a:solidFill>
              </a:rPr>
              <a:t>Our racking layouts must ensure adequate aisle dimensions to allow the safe access and operation of mechanical handling equipment (MHE) and consider emergency access and manual handling activities.</a:t>
            </a:r>
          </a:p>
          <a:p>
            <a:pPr marL="285750" indent="-285750">
              <a:spcAft>
                <a:spcPts val="600"/>
              </a:spcAft>
              <a:buFont typeface="Wingdings" panose="05000000000000000000" pitchFamily="2" charset="2"/>
              <a:buChar char="§"/>
            </a:pPr>
            <a:r>
              <a:rPr lang="en-US" sz="1400" dirty="0">
                <a:solidFill>
                  <a:schemeClr val="bg1"/>
                </a:solidFill>
              </a:rPr>
              <a:t>All persons operating MHE within racking, must be provided with specific instruction and training relating to their environment, including specific requirements, in terms of rotating pallets or directions for entering aisles arising from general layout.</a:t>
            </a:r>
          </a:p>
          <a:p>
            <a:pPr marL="285750" indent="-285750">
              <a:spcAft>
                <a:spcPts val="600"/>
              </a:spcAft>
              <a:buFont typeface="Wingdings" panose="05000000000000000000" pitchFamily="2" charset="2"/>
              <a:buChar char="§"/>
            </a:pPr>
            <a:r>
              <a:rPr lang="en-US" sz="1400" dirty="0">
                <a:solidFill>
                  <a:schemeClr val="bg1"/>
                </a:solidFill>
              </a:rPr>
              <a:t>Where MHE is used, rules on safe driving, speed limits and the observation of floor markings and signage must be in place and enforced.</a:t>
            </a:r>
          </a:p>
          <a:p>
            <a:pPr marL="285750" indent="-285750">
              <a:spcAft>
                <a:spcPts val="600"/>
              </a:spcAft>
              <a:buFont typeface="Wingdings" panose="05000000000000000000" pitchFamily="2" charset="2"/>
              <a:buChar char="§"/>
            </a:pPr>
            <a:r>
              <a:rPr lang="en-US" sz="1400" dirty="0">
                <a:solidFill>
                  <a:schemeClr val="bg1"/>
                </a:solidFill>
              </a:rPr>
              <a:t>All racking must be clearly marked with it safe operating load.</a:t>
            </a:r>
          </a:p>
          <a:p>
            <a:pPr marL="285750" indent="-285750">
              <a:spcAft>
                <a:spcPts val="600"/>
              </a:spcAft>
              <a:buFont typeface="Wingdings" panose="05000000000000000000" pitchFamily="2" charset="2"/>
              <a:buChar char="§"/>
            </a:pPr>
            <a:r>
              <a:rPr lang="en-US" sz="1400" dirty="0">
                <a:solidFill>
                  <a:schemeClr val="bg1"/>
                </a:solidFill>
              </a:rPr>
              <a:t>All beams must have safety locks, designed to prevent the beam being raised accidently when the pallet below is lifted.</a:t>
            </a:r>
          </a:p>
          <a:p>
            <a:pPr marL="285750" indent="-285750">
              <a:spcAft>
                <a:spcPts val="600"/>
              </a:spcAft>
              <a:buFont typeface="Wingdings" panose="05000000000000000000" pitchFamily="2" charset="2"/>
              <a:buChar char="§"/>
            </a:pPr>
            <a:r>
              <a:rPr lang="en-US" sz="1400" dirty="0">
                <a:solidFill>
                  <a:schemeClr val="bg1"/>
                </a:solidFill>
              </a:rPr>
              <a:t>All ground floor racking locations should be inspected every week and 10% of the total racking installed must be inspected at high level  every six months.</a:t>
            </a:r>
          </a:p>
          <a:p>
            <a:pPr marL="285750" indent="-285750">
              <a:spcAft>
                <a:spcPts val="600"/>
              </a:spcAft>
              <a:buFont typeface="Wingdings" panose="05000000000000000000" pitchFamily="2" charset="2"/>
              <a:buChar char="§"/>
            </a:pPr>
            <a:r>
              <a:rPr lang="en-US" sz="1400" dirty="0">
                <a:solidFill>
                  <a:schemeClr val="bg1"/>
                </a:solidFill>
              </a:rPr>
              <a:t>All racking must be inspected annually by a competent independent person.</a:t>
            </a:r>
          </a:p>
          <a:p>
            <a:pPr marL="285750" indent="-285750">
              <a:spcAft>
                <a:spcPts val="600"/>
              </a:spcAft>
              <a:buFont typeface="Wingdings" panose="05000000000000000000" pitchFamily="2" charset="2"/>
              <a:buChar char="§"/>
            </a:pPr>
            <a:r>
              <a:rPr lang="en-US" sz="1400" dirty="0">
                <a:solidFill>
                  <a:schemeClr val="bg1"/>
                </a:solidFill>
              </a:rPr>
              <a:t>Where monitoring or an independent check indicates damage to uprights or beams that could compromise safety, the racking bay must be offloaded and taken offline until repaired.</a:t>
            </a:r>
          </a:p>
          <a:p>
            <a:pPr marL="285750" indent="-285750">
              <a:spcAft>
                <a:spcPts val="600"/>
              </a:spcAft>
              <a:buFont typeface="Wingdings" panose="05000000000000000000" pitchFamily="2" charset="2"/>
              <a:buChar char="§"/>
            </a:pPr>
            <a:r>
              <a:rPr lang="en-US" sz="1400" dirty="0">
                <a:solidFill>
                  <a:schemeClr val="bg1"/>
                </a:solidFill>
              </a:rPr>
              <a:t>All modification to racking design components must be undertaken by a competent person.</a:t>
            </a:r>
          </a:p>
          <a:p>
            <a:pPr marL="285750" indent="-285750">
              <a:spcAft>
                <a:spcPts val="600"/>
              </a:spcAft>
              <a:buFont typeface="Wingdings" panose="05000000000000000000" pitchFamily="2" charset="2"/>
              <a:buChar char="§"/>
            </a:pPr>
            <a:r>
              <a:rPr lang="en-US" sz="1400" dirty="0">
                <a:solidFill>
                  <a:schemeClr val="bg1"/>
                </a:solidFill>
              </a:rPr>
              <a:t>Due diligence records must be maintained of all local and independent racking inspections. </a:t>
            </a:r>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00" dirty="0"/>
          </a:p>
          <a:p>
            <a:pPr marL="285750" indent="-285750">
              <a:spcAft>
                <a:spcPts val="3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7" name="Graphic 6" descr="Man and woman outline">
            <a:extLst>
              <a:ext uri="{FF2B5EF4-FFF2-40B4-BE49-F238E27FC236}">
                <a16:creationId xmlns:a16="http://schemas.microsoft.com/office/drawing/2014/main" id="{BB184773-CCF7-4CC6-BD02-D4D0B64CF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340" y="183417"/>
            <a:ext cx="914400" cy="914400"/>
          </a:xfrm>
          <a:prstGeom prst="rect">
            <a:avLst/>
          </a:prstGeom>
        </p:spPr>
      </p:pic>
    </p:spTree>
    <p:extLst>
      <p:ext uri="{BB962C8B-B14F-4D97-AF65-F5344CB8AC3E}">
        <p14:creationId xmlns:p14="http://schemas.microsoft.com/office/powerpoint/2010/main" val="330770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3364-9614-4CED-B64E-40E0CF29CEF6}"/>
              </a:ext>
            </a:extLst>
          </p:cNvPr>
          <p:cNvSpPr>
            <a:spLocks noGrp="1"/>
          </p:cNvSpPr>
          <p:nvPr>
            <p:ph type="title"/>
          </p:nvPr>
        </p:nvSpPr>
        <p:spPr/>
        <p:txBody>
          <a:bodyPr>
            <a:normAutofit/>
          </a:bodyPr>
          <a:lstStyle/>
          <a:p>
            <a:r>
              <a:rPr lang="en-US" sz="4000" b="1" dirty="0"/>
              <a:t>Introduction</a:t>
            </a:r>
            <a:endParaRPr lang="en-AU" sz="4000" b="1" dirty="0"/>
          </a:p>
        </p:txBody>
      </p:sp>
      <p:sp>
        <p:nvSpPr>
          <p:cNvPr id="3" name="Content Placeholder 2">
            <a:extLst>
              <a:ext uri="{FF2B5EF4-FFF2-40B4-BE49-F238E27FC236}">
                <a16:creationId xmlns:a16="http://schemas.microsoft.com/office/drawing/2014/main" id="{AAD8A147-95E0-40BA-BCAD-6584E9F9A8BD}"/>
              </a:ext>
            </a:extLst>
          </p:cNvPr>
          <p:cNvSpPr>
            <a:spLocks noGrp="1"/>
          </p:cNvSpPr>
          <p:nvPr>
            <p:ph idx="1"/>
          </p:nvPr>
        </p:nvSpPr>
        <p:spPr>
          <a:xfrm>
            <a:off x="4274288" y="297180"/>
            <a:ext cx="7697972" cy="5257800"/>
          </a:xfrm>
        </p:spPr>
        <p:txBody>
          <a:bodyPr/>
          <a:lstStyle/>
          <a:p>
            <a:pPr marL="0" indent="0">
              <a:buNone/>
            </a:pPr>
            <a:r>
              <a:rPr lang="en-US" sz="2800" b="1" dirty="0">
                <a:solidFill>
                  <a:schemeClr val="accent2">
                    <a:lumMod val="50000"/>
                  </a:schemeClr>
                </a:solidFill>
              </a:rPr>
              <a:t>Considering safety in everything we do</a:t>
            </a:r>
          </a:p>
          <a:p>
            <a:pPr marL="0" indent="0">
              <a:buNone/>
            </a:pPr>
            <a:r>
              <a:rPr lang="en-US" sz="1800" dirty="0">
                <a:solidFill>
                  <a:schemeClr val="tx1"/>
                </a:solidFill>
              </a:rPr>
              <a:t>We all play a vital part in keeping ourselves, our work colleagues and community safe. This is linked to our safety ambition which is to have a culture where we always do the right thing regarding safety. This means:</a:t>
            </a:r>
          </a:p>
          <a:p>
            <a:pPr marL="835533" lvl="1" indent="-542925">
              <a:spcBef>
                <a:spcPts val="1200"/>
              </a:spcBef>
              <a:spcAft>
                <a:spcPts val="600"/>
              </a:spcAft>
              <a:buFont typeface="Wingdings" panose="05000000000000000000" pitchFamily="2" charset="2"/>
              <a:buChar char="§"/>
            </a:pPr>
            <a:r>
              <a:rPr lang="en-US" b="1" dirty="0">
                <a:solidFill>
                  <a:schemeClr val="accent2">
                    <a:lumMod val="50000"/>
                  </a:schemeClr>
                </a:solidFill>
              </a:rPr>
              <a:t>Everyone considers the safety impact in everything that we do </a:t>
            </a:r>
          </a:p>
          <a:p>
            <a:pPr marL="835533" lvl="1" indent="-542925">
              <a:spcBef>
                <a:spcPts val="1200"/>
              </a:spcBef>
              <a:spcAft>
                <a:spcPts val="600"/>
              </a:spcAft>
              <a:buFont typeface="Wingdings" panose="05000000000000000000" pitchFamily="2" charset="2"/>
              <a:buChar char="§"/>
            </a:pPr>
            <a:r>
              <a:rPr lang="en-US" b="1" dirty="0">
                <a:solidFill>
                  <a:schemeClr val="accent2">
                    <a:lumMod val="50000"/>
                  </a:schemeClr>
                </a:solidFill>
              </a:rPr>
              <a:t>Everyone takes ownership and acts safely</a:t>
            </a:r>
          </a:p>
          <a:p>
            <a:pPr marL="835533" lvl="1" indent="-542925">
              <a:spcBef>
                <a:spcPts val="1200"/>
              </a:spcBef>
              <a:spcAft>
                <a:spcPts val="600"/>
              </a:spcAft>
              <a:buFont typeface="Wingdings" panose="05000000000000000000" pitchFamily="2" charset="2"/>
              <a:buChar char="§"/>
            </a:pPr>
            <a:r>
              <a:rPr lang="en-US" b="1" dirty="0">
                <a:solidFill>
                  <a:schemeClr val="accent2">
                    <a:lumMod val="50000"/>
                  </a:schemeClr>
                </a:solidFill>
              </a:rPr>
              <a:t>We openly discuss safety issues, and </a:t>
            </a:r>
          </a:p>
          <a:p>
            <a:pPr marL="835533" lvl="1" indent="-542925">
              <a:spcBef>
                <a:spcPts val="1200"/>
              </a:spcBef>
              <a:spcAft>
                <a:spcPts val="600"/>
              </a:spcAft>
              <a:buFont typeface="Wingdings" panose="05000000000000000000" pitchFamily="2" charset="2"/>
              <a:buChar char="§"/>
            </a:pPr>
            <a:r>
              <a:rPr lang="en-US" b="1" dirty="0">
                <a:solidFill>
                  <a:schemeClr val="accent2">
                    <a:lumMod val="50000"/>
                  </a:schemeClr>
                </a:solidFill>
              </a:rPr>
              <a:t>We </a:t>
            </a:r>
            <a:r>
              <a:rPr lang="en-AU" b="1" dirty="0">
                <a:solidFill>
                  <a:schemeClr val="accent2">
                    <a:lumMod val="50000"/>
                  </a:schemeClr>
                </a:solidFill>
              </a:rPr>
              <a:t>recognise</a:t>
            </a:r>
            <a:r>
              <a:rPr lang="en-US" b="1" dirty="0">
                <a:solidFill>
                  <a:schemeClr val="accent2">
                    <a:lumMod val="50000"/>
                  </a:schemeClr>
                </a:solidFill>
              </a:rPr>
              <a:t> and share what goes well, and we welcome learning from what doesn’t go well</a:t>
            </a:r>
            <a:r>
              <a:rPr lang="en-US" b="1" dirty="0"/>
              <a:t>.</a:t>
            </a:r>
            <a:endParaRPr lang="en-US" b="1" dirty="0">
              <a:solidFill>
                <a:schemeClr val="accent2">
                  <a:lumMod val="50000"/>
                </a:schemeClr>
              </a:solidFill>
            </a:endParaRPr>
          </a:p>
          <a:p>
            <a:pPr marL="0" indent="0">
              <a:buNone/>
            </a:pPr>
            <a:r>
              <a:rPr lang="en-AU" sz="1800" dirty="0">
                <a:solidFill>
                  <a:schemeClr val="tx1"/>
                </a:solidFill>
              </a:rPr>
              <a:t>The following set of safety standards have been developed to ensure that no matter where people work or shop across our business, they can trust that we have the fundamentals in place and are looking after everyone's safety and welfare.</a:t>
            </a:r>
          </a:p>
          <a:p>
            <a:pPr marL="0" indent="0">
              <a:buNone/>
            </a:pPr>
            <a:r>
              <a:rPr lang="en-AU" sz="1800" dirty="0">
                <a:solidFill>
                  <a:schemeClr val="tx1"/>
                </a:solidFill>
              </a:rPr>
              <a:t>These standards have been developed to allow flexibility of approach to how you achieve these standards, whilst seeking consistency in the safety experience of colleagues and customers across our business.</a:t>
            </a:r>
          </a:p>
          <a:p>
            <a:pPr marL="0" indent="0">
              <a:buNone/>
            </a:pPr>
            <a:r>
              <a:rPr lang="en-AU" sz="1800" dirty="0">
                <a:solidFill>
                  <a:schemeClr val="tx1"/>
                </a:solidFill>
              </a:rPr>
              <a:t>All businesses must meet these standards as a minimum and will be supported to achieve compliance.</a:t>
            </a:r>
          </a:p>
        </p:txBody>
      </p:sp>
      <p:sp>
        <p:nvSpPr>
          <p:cNvPr id="4" name="Text Placeholder 3">
            <a:extLst>
              <a:ext uri="{FF2B5EF4-FFF2-40B4-BE49-F238E27FC236}">
                <a16:creationId xmlns:a16="http://schemas.microsoft.com/office/drawing/2014/main" id="{3F3E42C4-C78C-49D8-A252-CEAA1429332A}"/>
              </a:ext>
            </a:extLst>
          </p:cNvPr>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205435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6">
                    <a:lumMod val="75000"/>
                  </a:schemeClr>
                </a:solidFill>
              </a:rPr>
              <a:t>Personal Protective Equipment</a:t>
            </a:r>
            <a:endParaRPr lang="en-AU" sz="4400" b="1" dirty="0">
              <a:solidFill>
                <a:schemeClr val="accent6">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3" y="1945639"/>
            <a:ext cx="3501708" cy="3513084"/>
          </a:xfrm>
          <a:noFill/>
        </p:spPr>
        <p:txBody>
          <a:bodyPr>
            <a:normAutofit/>
          </a:bodyPr>
          <a:lstStyle/>
          <a:p>
            <a:r>
              <a:rPr lang="en-US" sz="2400" b="1" dirty="0"/>
              <a:t>Aim</a:t>
            </a:r>
          </a:p>
          <a:p>
            <a:pPr>
              <a:lnSpc>
                <a:spcPct val="120000"/>
              </a:lnSpc>
              <a:spcBef>
                <a:spcPts val="600"/>
              </a:spcBef>
            </a:pPr>
            <a:r>
              <a:rPr lang="en-US" sz="1400" dirty="0"/>
              <a:t>We will only consider PPE after considering all other risk control measures and where provided is suitable maintained and managed </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6">
                    <a:lumMod val="75000"/>
                  </a:schemeClr>
                </a:solidFill>
                <a:ea typeface="+mj-ea"/>
                <a:cs typeface="+mj-cs"/>
              </a:rPr>
              <a:t>Personal Protective Equipment (PPE) is used to protect colleagues from risks to their health or safety and is the last line of </a:t>
            </a:r>
            <a:r>
              <a:rPr lang="en-US" b="1" dirty="0" err="1">
                <a:solidFill>
                  <a:schemeClr val="accent6">
                    <a:lumMod val="75000"/>
                  </a:schemeClr>
                </a:solidFill>
                <a:ea typeface="+mj-ea"/>
                <a:cs typeface="+mj-cs"/>
              </a:rPr>
              <a:t>defence</a:t>
            </a:r>
            <a:r>
              <a:rPr lang="en-US" b="1" dirty="0">
                <a:solidFill>
                  <a:schemeClr val="accent6">
                    <a:lumMod val="75000"/>
                  </a:schemeClr>
                </a:solidFill>
                <a:ea typeface="+mj-ea"/>
                <a:cs typeface="+mj-cs"/>
              </a:rPr>
              <a:t>.</a:t>
            </a:r>
            <a:endParaRPr lang="en-AU" b="1" dirty="0">
              <a:solidFill>
                <a:schemeClr val="accent6">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480561" y="1950883"/>
            <a:ext cx="7523598" cy="4979825"/>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PPE may include safety helmets, gloves, eye protection, high-visibility clothing, safety footwear and safety harness.</a:t>
            </a:r>
          </a:p>
          <a:p>
            <a:pPr marL="285750" indent="-285750">
              <a:spcAft>
                <a:spcPts val="400"/>
              </a:spcAft>
              <a:buFont typeface="Wingdings" panose="05000000000000000000" pitchFamily="2" charset="2"/>
              <a:buChar char="§"/>
            </a:pPr>
            <a:r>
              <a:rPr lang="en-US" sz="1400" dirty="0"/>
              <a:t>The requirement to wear PPE must be identified by the risk assessment of task and activities with specific reference to such hazards as:</a:t>
            </a:r>
          </a:p>
          <a:p>
            <a:pPr marL="742950" lvl="1" indent="-285750">
              <a:spcAft>
                <a:spcPts val="400"/>
              </a:spcAft>
              <a:buFont typeface="Courier New" panose="02070309020205020404" pitchFamily="49" charset="0"/>
              <a:buChar char="o"/>
            </a:pPr>
            <a:r>
              <a:rPr lang="en-US" sz="1150" dirty="0"/>
              <a:t>Inhalation, ingestion or skin/eye contact with hazardous materials. Injury from contact with plant, Mechanical Handling Equipment (MHE), vehicles or equipment. Injury or health issues associated with puncture wounds. Injuries associated with falls from height.</a:t>
            </a:r>
          </a:p>
          <a:p>
            <a:pPr marL="285750" indent="-285750">
              <a:spcAft>
                <a:spcPts val="400"/>
              </a:spcAft>
              <a:buFont typeface="Wingdings" panose="05000000000000000000" pitchFamily="2" charset="2"/>
              <a:buChar char="§"/>
            </a:pPr>
            <a:r>
              <a:rPr lang="en-US" sz="1400" dirty="0"/>
              <a:t>PPE must be worn if it is a requirement from:</a:t>
            </a:r>
          </a:p>
          <a:p>
            <a:pPr marL="742950" lvl="1" indent="-285750">
              <a:spcAft>
                <a:spcPts val="400"/>
              </a:spcAft>
              <a:buFont typeface="Courier New" panose="02070309020205020404" pitchFamily="49" charset="0"/>
              <a:buChar char="o"/>
            </a:pPr>
            <a:r>
              <a:rPr lang="en-US" sz="1100" dirty="0"/>
              <a:t>Site induction or other site safety briefing, Safe Work Procedures (SWP), safety signs, material safety data sheet, permits to work or safety packaging.</a:t>
            </a:r>
          </a:p>
          <a:p>
            <a:pPr marL="285750" indent="-285750">
              <a:spcAft>
                <a:spcPts val="400"/>
              </a:spcAft>
              <a:buFont typeface="Wingdings" panose="05000000000000000000" pitchFamily="2" charset="2"/>
              <a:buChar char="§"/>
            </a:pPr>
            <a:r>
              <a:rPr lang="en-US" sz="1400" dirty="0"/>
              <a:t>The type and specification of the PPE worn must be appropriate for intended use and conform to appropriate Australian Standards.</a:t>
            </a:r>
          </a:p>
          <a:p>
            <a:pPr marL="285750" indent="-285750">
              <a:spcAft>
                <a:spcPts val="400"/>
              </a:spcAft>
              <a:buFont typeface="Wingdings" panose="05000000000000000000" pitchFamily="2" charset="2"/>
              <a:buChar char="§"/>
            </a:pPr>
            <a:r>
              <a:rPr lang="en-US" sz="1400" dirty="0"/>
              <a:t>PPE must be used strictly in accordance with the manufacturers instructions and where specific guidance is issued this must be made aware to the user.</a:t>
            </a:r>
          </a:p>
          <a:p>
            <a:pPr marL="285750" indent="-285750">
              <a:spcAft>
                <a:spcPts val="400"/>
              </a:spcAft>
              <a:buFont typeface="Wingdings" panose="05000000000000000000" pitchFamily="2" charset="2"/>
              <a:buChar char="§"/>
            </a:pPr>
            <a:r>
              <a:rPr lang="en-US" sz="1400" dirty="0"/>
              <a:t>PPE must:</a:t>
            </a:r>
          </a:p>
          <a:p>
            <a:pPr marL="742950" lvl="1" indent="-285750">
              <a:spcAft>
                <a:spcPts val="400"/>
              </a:spcAft>
              <a:buFont typeface="Courier New" panose="02070309020205020404" pitchFamily="49" charset="0"/>
              <a:buChar char="o"/>
            </a:pPr>
            <a:r>
              <a:rPr lang="en-US" sz="1150" dirty="0"/>
              <a:t>Be suitable for the task, be kept clean and in good repair, not be misused, be inspected regularly replace if it is found to be defective or ineffective, be supervised to ensure its proper use, be stored appropriately </a:t>
            </a:r>
          </a:p>
          <a:p>
            <a:pPr marL="285750" indent="-285750">
              <a:spcAft>
                <a:spcPts val="600"/>
              </a:spcAft>
              <a:buFont typeface="Wingdings" panose="05000000000000000000" pitchFamily="2" charset="2"/>
              <a:buChar char="§"/>
            </a:pPr>
            <a:r>
              <a:rPr lang="en-US" sz="1400" dirty="0"/>
              <a:t>Where specialist PPE is required such as a safety harness, training must be provided, verified and recorded.</a:t>
            </a:r>
          </a:p>
          <a:p>
            <a:pPr marL="285750" indent="-285750">
              <a:spcAft>
                <a:spcPts val="200"/>
              </a:spcAft>
              <a:buFont typeface="Wingdings" panose="05000000000000000000" pitchFamily="2" charset="2"/>
              <a:buChar char="§"/>
            </a:pPr>
            <a:endParaRPr lang="en-AU" sz="1600" dirty="0"/>
          </a:p>
        </p:txBody>
      </p:sp>
      <p:pic>
        <p:nvPicPr>
          <p:cNvPr id="7" name="Graphic 6" descr="Construction worker male with solid fill">
            <a:extLst>
              <a:ext uri="{FF2B5EF4-FFF2-40B4-BE49-F238E27FC236}">
                <a16:creationId xmlns:a16="http://schemas.microsoft.com/office/drawing/2014/main" id="{7814C47C-38F7-49DF-A7C5-3F784FEF5E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328" y="331909"/>
            <a:ext cx="914400" cy="914400"/>
          </a:xfrm>
          <a:prstGeom prst="rect">
            <a:avLst/>
          </a:prstGeom>
        </p:spPr>
      </p:pic>
    </p:spTree>
    <p:extLst>
      <p:ext uri="{BB962C8B-B14F-4D97-AF65-F5344CB8AC3E}">
        <p14:creationId xmlns:p14="http://schemas.microsoft.com/office/powerpoint/2010/main" val="79076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5">
                    <a:lumMod val="75000"/>
                  </a:schemeClr>
                </a:solidFill>
              </a:rPr>
              <a:t>Preventing slips, Trips and Falls</a:t>
            </a:r>
            <a:endParaRPr lang="en-AU" sz="4400" b="1" dirty="0">
              <a:solidFill>
                <a:schemeClr val="accent5">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Our aim is to keep all TIR Networks places of work free from things that could cause people to slip, trip and fall.</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1">
                    <a:lumMod val="75000"/>
                  </a:schemeClr>
                </a:solidFill>
                <a:ea typeface="+mj-ea"/>
                <a:cs typeface="+mj-cs"/>
              </a:rPr>
              <a:t>Colleagues and customer accidents resulting from slip, trips or falls account for our greatest number of accidents and can result in serious injuries particularly when involving vulnerable customers. </a:t>
            </a:r>
            <a:endParaRPr lang="en-AU" b="1" dirty="0">
              <a:solidFill>
                <a:schemeClr val="accent1">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235309" cy="4046236"/>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Premises should be designed and maintained to </a:t>
            </a:r>
            <a:r>
              <a:rPr lang="en-US" sz="1400" dirty="0" err="1"/>
              <a:t>minimise</a:t>
            </a:r>
            <a:r>
              <a:rPr lang="en-US" sz="1400" dirty="0"/>
              <a:t> slip or trip hazards, this would include for example, providing barrier matting at entrances and slip resistant flooring behind counters.</a:t>
            </a:r>
          </a:p>
          <a:p>
            <a:pPr marL="285750" indent="-285750">
              <a:spcAft>
                <a:spcPts val="400"/>
              </a:spcAft>
              <a:buFont typeface="Wingdings" panose="05000000000000000000" pitchFamily="2" charset="2"/>
              <a:buChar char="§"/>
            </a:pPr>
            <a:r>
              <a:rPr lang="en-US" sz="1400" dirty="0"/>
              <a:t>A clean as you go process must be in place to ensure all colleagues keep their working area free  from hazards.</a:t>
            </a:r>
          </a:p>
          <a:p>
            <a:pPr marL="285750" indent="-285750">
              <a:spcAft>
                <a:spcPts val="400"/>
              </a:spcAft>
              <a:buFont typeface="Wingdings" panose="05000000000000000000" pitchFamily="2" charset="2"/>
              <a:buChar char="§"/>
            </a:pPr>
            <a:r>
              <a:rPr lang="en-US" sz="1400" dirty="0"/>
              <a:t>All colleagues must be aware of how to safely manage spillages in their work environment.</a:t>
            </a:r>
          </a:p>
          <a:p>
            <a:pPr marL="285750" indent="-285750">
              <a:spcAft>
                <a:spcPts val="400"/>
              </a:spcAft>
              <a:buFont typeface="Wingdings" panose="05000000000000000000" pitchFamily="2" charset="2"/>
              <a:buChar char="§"/>
            </a:pPr>
            <a:r>
              <a:rPr lang="en-US" sz="1400" dirty="0"/>
              <a:t>Colleagues must immediately report floor, stair and equipment defects that increase the risks of falls.</a:t>
            </a:r>
          </a:p>
          <a:p>
            <a:pPr marL="285750" indent="-285750">
              <a:spcAft>
                <a:spcPts val="400"/>
              </a:spcAft>
              <a:buFont typeface="Wingdings" panose="05000000000000000000" pitchFamily="2" charset="2"/>
              <a:buChar char="§"/>
            </a:pPr>
            <a:r>
              <a:rPr lang="en-US" sz="1400" dirty="0"/>
              <a:t>Appropriate footwear must always be worn by colleagues.</a:t>
            </a:r>
          </a:p>
          <a:p>
            <a:pPr marL="285750" indent="-285750">
              <a:spcAft>
                <a:spcPts val="400"/>
              </a:spcAft>
              <a:buFont typeface="Wingdings" panose="05000000000000000000" pitchFamily="2" charset="2"/>
              <a:buChar char="§"/>
            </a:pPr>
            <a:r>
              <a:rPr lang="en-US" sz="1400" dirty="0"/>
              <a:t>All workplaces must be inspected regularly to identify potential slip, trip and fall hazards and where possible remove them.</a:t>
            </a:r>
          </a:p>
          <a:p>
            <a:pPr marL="285750" indent="-285750">
              <a:spcAft>
                <a:spcPts val="400"/>
              </a:spcAft>
              <a:buFont typeface="Wingdings" panose="05000000000000000000" pitchFamily="2" charset="2"/>
              <a:buChar char="§"/>
            </a:pPr>
            <a:r>
              <a:rPr lang="en-US" sz="1400" dirty="0"/>
              <a:t>Typical hazards include: water or other substances, loose produce or spilt merchandise on a hard floor, trailing cables, damaged flooring, or waste/equipment or merchandise left in walkways.</a:t>
            </a:r>
          </a:p>
          <a:p>
            <a:pPr marL="285750" indent="-285750">
              <a:spcAft>
                <a:spcPts val="200"/>
              </a:spcAft>
              <a:buFont typeface="Wingdings" panose="05000000000000000000" pitchFamily="2" charset="2"/>
              <a:buChar char="§"/>
            </a:pPr>
            <a:endParaRPr lang="en-AU" sz="1600" dirty="0"/>
          </a:p>
        </p:txBody>
      </p:sp>
      <p:pic>
        <p:nvPicPr>
          <p:cNvPr id="7" name="Graphic 6" descr="Health And Safety with solid fill">
            <a:extLst>
              <a:ext uri="{FF2B5EF4-FFF2-40B4-BE49-F238E27FC236}">
                <a16:creationId xmlns:a16="http://schemas.microsoft.com/office/drawing/2014/main" id="{6DF215D4-3E03-4C13-91C5-2CA7D45628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668" y="244190"/>
            <a:ext cx="914400" cy="914400"/>
          </a:xfrm>
          <a:prstGeom prst="rect">
            <a:avLst/>
          </a:prstGeom>
        </p:spPr>
      </p:pic>
    </p:spTree>
    <p:extLst>
      <p:ext uri="{BB962C8B-B14F-4D97-AF65-F5344CB8AC3E}">
        <p14:creationId xmlns:p14="http://schemas.microsoft.com/office/powerpoint/2010/main" val="25272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Violence at Work</a:t>
            </a:r>
            <a:endParaRPr lang="en-AU" sz="4400" b="1" dirty="0">
              <a:solidFill>
                <a:schemeClr val="bg1"/>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86279"/>
            <a:ext cx="3932237" cy="3513084"/>
          </a:xfrm>
          <a:noFill/>
        </p:spPr>
        <p:txBody>
          <a:bodyPr>
            <a:normAutofit/>
          </a:bodyPr>
          <a:lstStyle/>
          <a:p>
            <a:r>
              <a:rPr lang="en-US" sz="2400" b="1" dirty="0">
                <a:solidFill>
                  <a:schemeClr val="bg1"/>
                </a:solidFill>
              </a:rPr>
              <a:t>Aim</a:t>
            </a:r>
          </a:p>
          <a:p>
            <a:pPr>
              <a:lnSpc>
                <a:spcPct val="120000"/>
              </a:lnSpc>
              <a:spcBef>
                <a:spcPts val="600"/>
              </a:spcBef>
            </a:pPr>
            <a:r>
              <a:rPr lang="en-US" sz="1400" dirty="0">
                <a:solidFill>
                  <a:schemeClr val="bg1"/>
                </a:solidFill>
              </a:rPr>
              <a:t>We will understand the risk to our colleagues from violence at work and equip them to protect their physical and mental safety.</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bg1"/>
                </a:solidFill>
                <a:ea typeface="+mj-ea"/>
                <a:cs typeface="+mj-cs"/>
              </a:rPr>
              <a:t>People who deal directly with the public may face aggressive or violent </a:t>
            </a:r>
            <a:r>
              <a:rPr lang="en-AU" b="1" dirty="0">
                <a:solidFill>
                  <a:schemeClr val="bg1"/>
                </a:solidFill>
                <a:ea typeface="+mj-ea"/>
                <a:cs typeface="+mj-cs"/>
              </a:rPr>
              <a:t>behaviour</a:t>
            </a:r>
            <a:r>
              <a:rPr lang="en-US" b="1" dirty="0">
                <a:solidFill>
                  <a:schemeClr val="bg1"/>
                </a:solidFill>
                <a:ea typeface="+mj-ea"/>
                <a:cs typeface="+mj-cs"/>
              </a:rPr>
              <a:t> affecting their physical and mental wellbeing.</a:t>
            </a:r>
            <a:endParaRPr lang="en-AU" b="1" dirty="0">
              <a:solidFill>
                <a:schemeClr val="bg1"/>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91523"/>
            <a:ext cx="7235309" cy="4379660"/>
          </a:xfrm>
          <a:prstGeom prst="rect">
            <a:avLst/>
          </a:prstGeom>
          <a:noFill/>
        </p:spPr>
        <p:txBody>
          <a:bodyPr wrap="square" rtlCol="0">
            <a:spAutoFit/>
          </a:bodyPr>
          <a:lstStyle/>
          <a:p>
            <a:pPr>
              <a:lnSpc>
                <a:spcPct val="90000"/>
              </a:lnSpc>
              <a:spcBef>
                <a:spcPts val="1000"/>
              </a:spcBef>
            </a:pPr>
            <a:r>
              <a:rPr lang="en-US" sz="2400" b="1" dirty="0">
                <a:solidFill>
                  <a:schemeClr val="bg1"/>
                </a:solidFill>
              </a:rPr>
              <a:t>Our Standard</a:t>
            </a:r>
          </a:p>
          <a:p>
            <a:pPr marL="285750" indent="-285750">
              <a:spcAft>
                <a:spcPts val="600"/>
              </a:spcAft>
              <a:buFont typeface="Wingdings" panose="05000000000000000000" pitchFamily="2" charset="2"/>
              <a:buChar char="§"/>
            </a:pPr>
            <a:r>
              <a:rPr lang="en-US" sz="1400" dirty="0">
                <a:solidFill>
                  <a:schemeClr val="bg1"/>
                </a:solidFill>
              </a:rPr>
              <a:t>All incidents of aggressive or violent </a:t>
            </a:r>
            <a:r>
              <a:rPr lang="en-AU" sz="1400" dirty="0">
                <a:solidFill>
                  <a:schemeClr val="bg1"/>
                </a:solidFill>
              </a:rPr>
              <a:t>behaviour</a:t>
            </a:r>
            <a:r>
              <a:rPr lang="en-US" sz="1400" dirty="0">
                <a:solidFill>
                  <a:schemeClr val="bg1"/>
                </a:solidFill>
              </a:rPr>
              <a:t> towards colleagues must be reported in accordance with TIR reporting process and serious incidents investigated.</a:t>
            </a:r>
          </a:p>
          <a:p>
            <a:pPr marL="285750" indent="-285750">
              <a:spcAft>
                <a:spcPts val="600"/>
              </a:spcAft>
              <a:buFont typeface="Wingdings" panose="05000000000000000000" pitchFamily="2" charset="2"/>
              <a:buChar char="§"/>
            </a:pPr>
            <a:r>
              <a:rPr lang="en-US" sz="1400" dirty="0">
                <a:solidFill>
                  <a:schemeClr val="bg1"/>
                </a:solidFill>
              </a:rPr>
              <a:t>A risk assessment must be undertaken to identify suitable controls to safeguard colleagues from violence or aggression at work. Controls could include:</a:t>
            </a:r>
          </a:p>
          <a:p>
            <a:pPr marL="285750" indent="-285750">
              <a:spcAft>
                <a:spcPts val="600"/>
              </a:spcAft>
              <a:buFont typeface="Wingdings" panose="05000000000000000000" pitchFamily="2" charset="2"/>
              <a:buChar char="§"/>
            </a:pPr>
            <a:endParaRPr lang="en-US" sz="1400" dirty="0">
              <a:solidFill>
                <a:schemeClr val="bg1"/>
              </a:solidFill>
            </a:endParaRPr>
          </a:p>
          <a:p>
            <a:pPr marL="742950" lvl="1" indent="-285750">
              <a:spcAft>
                <a:spcPts val="600"/>
              </a:spcAft>
              <a:buFont typeface="Courier New" panose="02070309020205020404" pitchFamily="49" charset="0"/>
              <a:buChar char="o"/>
            </a:pPr>
            <a:r>
              <a:rPr lang="en-US" sz="1400" dirty="0">
                <a:solidFill>
                  <a:schemeClr val="bg1"/>
                </a:solidFill>
              </a:rPr>
              <a:t>Changes to the job environment</a:t>
            </a:r>
          </a:p>
          <a:p>
            <a:pPr marL="742950" lvl="1" indent="-285750">
              <a:spcAft>
                <a:spcPts val="600"/>
              </a:spcAft>
              <a:buFont typeface="Courier New" panose="02070309020205020404" pitchFamily="49" charset="0"/>
              <a:buChar char="o"/>
            </a:pPr>
            <a:r>
              <a:rPr lang="en-US" sz="1400" dirty="0">
                <a:solidFill>
                  <a:schemeClr val="bg1"/>
                </a:solidFill>
              </a:rPr>
              <a:t>Job design</a:t>
            </a:r>
          </a:p>
          <a:p>
            <a:pPr marL="742950" lvl="1" indent="-285750">
              <a:spcAft>
                <a:spcPts val="600"/>
              </a:spcAft>
              <a:buFont typeface="Courier New" panose="02070309020205020404" pitchFamily="49" charset="0"/>
              <a:buChar char="o"/>
            </a:pPr>
            <a:r>
              <a:rPr lang="en-US" sz="1400" dirty="0">
                <a:solidFill>
                  <a:schemeClr val="bg1"/>
                </a:solidFill>
              </a:rPr>
              <a:t>Means of raising an alarm in the event of an incident.</a:t>
            </a:r>
          </a:p>
          <a:p>
            <a:pPr marL="742950" lvl="1" indent="-285750">
              <a:spcAft>
                <a:spcPts val="600"/>
              </a:spcAft>
              <a:buFont typeface="Courier New" panose="02070309020205020404" pitchFamily="49" charset="0"/>
              <a:buChar char="o"/>
            </a:pPr>
            <a:endParaRPr lang="en-US" sz="1400" dirty="0">
              <a:solidFill>
                <a:schemeClr val="bg1"/>
              </a:solidFill>
            </a:endParaRPr>
          </a:p>
          <a:p>
            <a:pPr marL="285750" indent="-285750">
              <a:spcAft>
                <a:spcPts val="600"/>
              </a:spcAft>
              <a:buFont typeface="Wingdings" panose="05000000000000000000" pitchFamily="2" charset="2"/>
              <a:buChar char="§"/>
            </a:pPr>
            <a:r>
              <a:rPr lang="en-US" sz="1400" dirty="0">
                <a:solidFill>
                  <a:schemeClr val="bg1"/>
                </a:solidFill>
              </a:rPr>
              <a:t>Where risks are identified to colleagues they must be provided with adequate training or information to enable them to identify potential situations and the action they must take to prevent risks to themselves or others.</a:t>
            </a:r>
          </a:p>
          <a:p>
            <a:pPr marL="285750" indent="-285750">
              <a:spcAft>
                <a:spcPts val="600"/>
              </a:spcAft>
              <a:buFont typeface="Wingdings" panose="05000000000000000000" pitchFamily="2" charset="2"/>
              <a:buChar char="§"/>
            </a:pPr>
            <a:r>
              <a:rPr lang="en-US" sz="1400" dirty="0">
                <a:solidFill>
                  <a:schemeClr val="bg1"/>
                </a:solidFill>
              </a:rPr>
              <a:t>Following a serious include, colleagues will be treated sympathetically and offered counselling through our EAP provider.</a:t>
            </a:r>
          </a:p>
          <a:p>
            <a:pPr marL="285750" indent="-285750">
              <a:spcAft>
                <a:spcPts val="200"/>
              </a:spcAft>
              <a:buFont typeface="Wingdings" panose="05000000000000000000" pitchFamily="2" charset="2"/>
              <a:buChar char="§"/>
            </a:pPr>
            <a:endParaRPr lang="en-AU" sz="1600" dirty="0"/>
          </a:p>
        </p:txBody>
      </p:sp>
      <p:pic>
        <p:nvPicPr>
          <p:cNvPr id="12" name="Graphic 11" descr="Confused person outline">
            <a:extLst>
              <a:ext uri="{FF2B5EF4-FFF2-40B4-BE49-F238E27FC236}">
                <a16:creationId xmlns:a16="http://schemas.microsoft.com/office/drawing/2014/main" id="{7CCFC18A-EB65-49B6-9205-859D8803B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412" y="159419"/>
            <a:ext cx="914400" cy="914400"/>
          </a:xfrm>
          <a:prstGeom prst="rect">
            <a:avLst/>
          </a:prstGeom>
        </p:spPr>
      </p:pic>
    </p:spTree>
    <p:extLst>
      <p:ext uri="{BB962C8B-B14F-4D97-AF65-F5344CB8AC3E}">
        <p14:creationId xmlns:p14="http://schemas.microsoft.com/office/powerpoint/2010/main" val="426096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chemeClr val="accent6">
                    <a:lumMod val="75000"/>
                  </a:schemeClr>
                </a:solidFill>
              </a:rPr>
              <a:t>Work Equipment </a:t>
            </a:r>
            <a:endParaRPr lang="en-AU" sz="4400" b="1" dirty="0">
              <a:solidFill>
                <a:schemeClr val="accent6">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Our aim is to protect anyone who uses or maintains our work equipment by having an effective system for the selection, maintenance and inspection of work equipment and by carrying our risk assessment and providing training and safe systems of work.</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6">
                    <a:lumMod val="75000"/>
                  </a:schemeClr>
                </a:solidFill>
                <a:ea typeface="+mj-ea"/>
                <a:cs typeface="+mj-cs"/>
              </a:rPr>
              <a:t>Work equipment can cause harm if not used or maintained safely. </a:t>
            </a:r>
            <a:endParaRPr lang="en-AU" b="1" dirty="0">
              <a:solidFill>
                <a:schemeClr val="accent6">
                  <a:lumMod val="75000"/>
                </a:schemeClr>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235309" cy="4733604"/>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600"/>
              </a:spcAft>
              <a:buFont typeface="Wingdings" panose="05000000000000000000" pitchFamily="2" charset="2"/>
              <a:buChar char="§"/>
            </a:pPr>
            <a:r>
              <a:rPr lang="en-US" sz="1400" dirty="0"/>
              <a:t>Work equipment must be selected which is suitable, by design, construction or adaption, for its intended purpose in its place of use.</a:t>
            </a:r>
          </a:p>
          <a:p>
            <a:pPr marL="285750" indent="-285750">
              <a:spcAft>
                <a:spcPts val="600"/>
              </a:spcAft>
              <a:buFont typeface="Wingdings" panose="05000000000000000000" pitchFamily="2" charset="2"/>
              <a:buChar char="§"/>
            </a:pPr>
            <a:r>
              <a:rPr lang="en-US" sz="1400" dirty="0"/>
              <a:t>It must be provided, where appropriate, with suitable controls for stop, start and emergency stop.</a:t>
            </a:r>
          </a:p>
          <a:p>
            <a:pPr marL="285750" indent="-285750">
              <a:spcAft>
                <a:spcPts val="600"/>
              </a:spcAft>
              <a:buFont typeface="Wingdings" panose="05000000000000000000" pitchFamily="2" charset="2"/>
              <a:buChar char="§"/>
            </a:pPr>
            <a:r>
              <a:rPr lang="en-US" sz="1400" dirty="0"/>
              <a:t>Work equipment must be constructed or adapted so that maintenance and cleaning operations can be carried out safely and where appropriate it can be isolated from all its sources of energy.</a:t>
            </a:r>
          </a:p>
          <a:p>
            <a:pPr marL="285750" indent="-285750">
              <a:spcAft>
                <a:spcPts val="600"/>
              </a:spcAft>
              <a:buFont typeface="Wingdings" panose="05000000000000000000" pitchFamily="2" charset="2"/>
              <a:buChar char="§"/>
            </a:pPr>
            <a:r>
              <a:rPr lang="en-US" sz="1400" dirty="0"/>
              <a:t>Work equipment must be properly maintained and inspected so that its performance does not deteriorate to the extend that it puts people at risk and in accordance with the manufacturer's instructions and legislative requirements.</a:t>
            </a:r>
          </a:p>
          <a:p>
            <a:pPr marL="285750" indent="-285750">
              <a:spcAft>
                <a:spcPts val="600"/>
              </a:spcAft>
              <a:buFont typeface="Wingdings" panose="05000000000000000000" pitchFamily="2" charset="2"/>
              <a:buChar char="§"/>
            </a:pPr>
            <a:r>
              <a:rPr lang="en-US" sz="1400" dirty="0"/>
              <a:t>Work equipment must carry appropriate health and safety markings and warnings.</a:t>
            </a:r>
          </a:p>
          <a:p>
            <a:pPr marL="285750" indent="-285750">
              <a:spcAft>
                <a:spcPts val="600"/>
              </a:spcAft>
              <a:buFont typeface="Wingdings" panose="05000000000000000000" pitchFamily="2" charset="2"/>
              <a:buChar char="§"/>
            </a:pPr>
            <a:r>
              <a:rPr lang="en-US" sz="1400" dirty="0"/>
              <a:t>Interlocks or guards must be provided to prevent access to dangerous part of work equipment.</a:t>
            </a:r>
          </a:p>
          <a:p>
            <a:pPr marL="285750" indent="-285750">
              <a:spcAft>
                <a:spcPts val="600"/>
              </a:spcAft>
              <a:buFont typeface="Wingdings" panose="05000000000000000000" pitchFamily="2" charset="2"/>
              <a:buChar char="§"/>
            </a:pPr>
            <a:r>
              <a:rPr lang="en-US" sz="1400" dirty="0"/>
              <a:t>Colleagues using work equipment must be trained so that they can use it safely.</a:t>
            </a:r>
          </a:p>
          <a:p>
            <a:pPr marL="285750" indent="-285750">
              <a:spcAft>
                <a:spcPts val="600"/>
              </a:spcAft>
              <a:buFont typeface="Wingdings" panose="05000000000000000000" pitchFamily="2" charset="2"/>
              <a:buChar char="§"/>
            </a:pPr>
            <a:r>
              <a:rPr lang="en-US" sz="1400" dirty="0"/>
              <a:t>There must be a suitable means for isolating and removing defective work equipment from use until identified defects have been repaired or it has been disposed of.</a:t>
            </a:r>
          </a:p>
          <a:p>
            <a:pPr marL="285750" indent="-285750">
              <a:spcAft>
                <a:spcPts val="200"/>
              </a:spcAft>
              <a:buFont typeface="Wingdings" panose="05000000000000000000" pitchFamily="2" charset="2"/>
              <a:buChar char="§"/>
            </a:pPr>
            <a:endParaRPr lang="en-AU" sz="1600" dirty="0"/>
          </a:p>
        </p:txBody>
      </p:sp>
      <p:pic>
        <p:nvPicPr>
          <p:cNvPr id="12" name="Graphic 11" descr="Hammer outline">
            <a:extLst>
              <a:ext uri="{FF2B5EF4-FFF2-40B4-BE49-F238E27FC236}">
                <a16:creationId xmlns:a16="http://schemas.microsoft.com/office/drawing/2014/main" id="{F3498F2F-2C39-4A99-B90A-40DF3D43CA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93" y="342900"/>
            <a:ext cx="914400" cy="914400"/>
          </a:xfrm>
          <a:prstGeom prst="rect">
            <a:avLst/>
          </a:prstGeom>
        </p:spPr>
      </p:pic>
    </p:spTree>
    <p:extLst>
      <p:ext uri="{BB962C8B-B14F-4D97-AF65-F5344CB8AC3E}">
        <p14:creationId xmlns:p14="http://schemas.microsoft.com/office/powerpoint/2010/main" val="193728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9137332" cy="1600200"/>
          </a:xfrm>
        </p:spPr>
        <p:txBody>
          <a:bodyPr anchor="t">
            <a:normAutofit/>
          </a:bodyPr>
          <a:lstStyle/>
          <a:p>
            <a:r>
              <a:rPr lang="en-US" sz="4400" b="1" dirty="0">
                <a:solidFill>
                  <a:schemeClr val="bg1"/>
                </a:solidFill>
              </a:rPr>
              <a:t>      </a:t>
            </a:r>
            <a:r>
              <a:rPr lang="en-US" sz="4400" b="1" dirty="0">
                <a:solidFill>
                  <a:srgbClr val="7030A0"/>
                </a:solidFill>
              </a:rPr>
              <a:t>Workplace Welfare</a:t>
            </a:r>
            <a:endParaRPr lang="en-AU" sz="4400" b="1" dirty="0">
              <a:solidFill>
                <a:srgbClr val="7030A0"/>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1945639"/>
            <a:ext cx="3932237" cy="3513084"/>
          </a:xfrm>
          <a:noFill/>
        </p:spPr>
        <p:txBody>
          <a:bodyPr>
            <a:normAutofit/>
          </a:bodyPr>
          <a:lstStyle/>
          <a:p>
            <a:r>
              <a:rPr lang="en-US" sz="2400" b="1" dirty="0"/>
              <a:t>Aim</a:t>
            </a:r>
          </a:p>
          <a:p>
            <a:pPr>
              <a:lnSpc>
                <a:spcPct val="120000"/>
              </a:lnSpc>
              <a:spcBef>
                <a:spcPts val="600"/>
              </a:spcBef>
            </a:pPr>
            <a:r>
              <a:rPr lang="en-US" sz="1400" dirty="0"/>
              <a:t>We will ensure that adequate welfare and first aid facilities are provided and maintained in all </a:t>
            </a:r>
            <a:r>
              <a:rPr lang="en-US" sz="1400"/>
              <a:t>TIR network </a:t>
            </a:r>
            <a:r>
              <a:rPr lang="en-US" sz="1400" dirty="0"/>
              <a:t>premises.</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rgbClr val="7030A0"/>
                </a:solidFill>
                <a:ea typeface="+mj-ea"/>
                <a:cs typeface="+mj-cs"/>
              </a:rPr>
              <a:t>We will ensure that adequate welfare and first aid facilities are provided and maintained in all TIR network premises</a:t>
            </a:r>
            <a:endParaRPr lang="en-AU" b="1" dirty="0">
              <a:solidFill>
                <a:srgbClr val="7030A0"/>
              </a:solidFill>
              <a:ea typeface="+mj-ea"/>
              <a:cs typeface="+mj-cs"/>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1950883"/>
            <a:ext cx="7235309" cy="4631011"/>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400"/>
              </a:spcAft>
              <a:buFont typeface="Wingdings" panose="05000000000000000000" pitchFamily="2" charset="2"/>
              <a:buChar char="§"/>
            </a:pPr>
            <a:r>
              <a:rPr lang="en-US" sz="1400" dirty="0"/>
              <a:t>All workplaces must be designed, constructed and refurbished in compliance with Tasmanian building laws.</a:t>
            </a:r>
          </a:p>
          <a:p>
            <a:pPr marL="285750" indent="-285750">
              <a:spcAft>
                <a:spcPts val="400"/>
              </a:spcAft>
              <a:buFont typeface="Wingdings" panose="05000000000000000000" pitchFamily="2" charset="2"/>
              <a:buChar char="§"/>
            </a:pPr>
            <a:r>
              <a:rPr lang="en-US" sz="1400" dirty="0"/>
              <a:t>Suitable and sufficient toilet facilities must be provided and kept clean and hygienic.</a:t>
            </a:r>
          </a:p>
          <a:p>
            <a:pPr marL="285750" indent="-285750">
              <a:spcAft>
                <a:spcPts val="400"/>
              </a:spcAft>
              <a:buFont typeface="Wingdings" panose="05000000000000000000" pitchFamily="2" charset="2"/>
              <a:buChar char="§"/>
            </a:pPr>
            <a:r>
              <a:rPr lang="en-US" sz="1400" dirty="0"/>
              <a:t>Suitable and sufficient storage for external clothing facilities must be provided.</a:t>
            </a:r>
          </a:p>
          <a:p>
            <a:pPr marL="285750" indent="-285750">
              <a:spcAft>
                <a:spcPts val="400"/>
              </a:spcAft>
              <a:buFont typeface="Wingdings" panose="05000000000000000000" pitchFamily="2" charset="2"/>
              <a:buChar char="§"/>
            </a:pPr>
            <a:r>
              <a:rPr lang="en-US" sz="1400" dirty="0"/>
              <a:t>Each workplace must provide a clean and hygienic area where colleagues can take rest breaks and consume food and drink.</a:t>
            </a:r>
          </a:p>
          <a:p>
            <a:pPr marL="285750" indent="-285750">
              <a:spcAft>
                <a:spcPts val="400"/>
              </a:spcAft>
              <a:buFont typeface="Wingdings" panose="05000000000000000000" pitchFamily="2" charset="2"/>
              <a:buChar char="§"/>
            </a:pPr>
            <a:r>
              <a:rPr lang="en-US" sz="1400" dirty="0"/>
              <a:t>Suitable and sufficient lighting, heating and ventilation must be provided and appropriate for tasks undertaken in the workplace.</a:t>
            </a:r>
          </a:p>
          <a:p>
            <a:pPr marL="285750" indent="-285750">
              <a:spcAft>
                <a:spcPts val="400"/>
              </a:spcAft>
              <a:buFont typeface="Wingdings" panose="05000000000000000000" pitchFamily="2" charset="2"/>
              <a:buChar char="§"/>
            </a:pPr>
            <a:r>
              <a:rPr lang="en-US" sz="1400" dirty="0"/>
              <a:t>A supply of clean drinking water must be provided within all workplace.</a:t>
            </a:r>
          </a:p>
          <a:p>
            <a:pPr marL="285750" indent="-285750">
              <a:spcAft>
                <a:spcPts val="400"/>
              </a:spcAft>
              <a:buFont typeface="Wingdings" panose="05000000000000000000" pitchFamily="2" charset="2"/>
              <a:buChar char="§"/>
            </a:pPr>
            <a:r>
              <a:rPr lang="en-US" sz="1400" dirty="0"/>
              <a:t>All fixture, fitting and equipment must be safe for their intended use and maintained in a safe condition.</a:t>
            </a:r>
          </a:p>
          <a:p>
            <a:pPr marL="285750" indent="-285750">
              <a:spcAft>
                <a:spcPts val="400"/>
              </a:spcAft>
              <a:buFont typeface="Wingdings" panose="05000000000000000000" pitchFamily="2" charset="2"/>
              <a:buChar char="§"/>
            </a:pPr>
            <a:r>
              <a:rPr lang="en-US" sz="1400" dirty="0"/>
              <a:t>All workplaces, including external areas must be regularly inspected for defects and maintained in a safe condition.</a:t>
            </a:r>
          </a:p>
          <a:p>
            <a:pPr marL="285750" indent="-285750">
              <a:spcAft>
                <a:spcPts val="400"/>
              </a:spcAft>
              <a:buFont typeface="Wingdings" panose="05000000000000000000" pitchFamily="2" charset="2"/>
              <a:buChar char="§"/>
            </a:pPr>
            <a:r>
              <a:rPr lang="en-US" sz="1400" dirty="0"/>
              <a:t>Tenanted properties must be managed to ensure they meet these TIR minimum standards for workplace safety.</a:t>
            </a:r>
          </a:p>
          <a:p>
            <a:pPr marL="285750" indent="-285750">
              <a:spcAft>
                <a:spcPts val="400"/>
              </a:spcAft>
              <a:buFont typeface="Wingdings" panose="05000000000000000000" pitchFamily="2" charset="2"/>
              <a:buChar char="§"/>
            </a:pPr>
            <a:r>
              <a:rPr lang="en-US" sz="1400" dirty="0"/>
              <a:t>Suitable and sufficient First Aid equipment must be readily available within all workplace.</a:t>
            </a:r>
          </a:p>
          <a:p>
            <a:pPr marL="285750" indent="-285750">
              <a:spcAft>
                <a:spcPts val="200"/>
              </a:spcAft>
              <a:buFont typeface="Wingdings" panose="05000000000000000000" pitchFamily="2" charset="2"/>
              <a:buChar char="§"/>
            </a:pPr>
            <a:endParaRPr lang="en-AU" sz="1600" dirty="0"/>
          </a:p>
        </p:txBody>
      </p:sp>
      <p:pic>
        <p:nvPicPr>
          <p:cNvPr id="12" name="Graphic 11" descr="Hammer outline">
            <a:extLst>
              <a:ext uri="{FF2B5EF4-FFF2-40B4-BE49-F238E27FC236}">
                <a16:creationId xmlns:a16="http://schemas.microsoft.com/office/drawing/2014/main" id="{F3498F2F-2C39-4A99-B90A-40DF3D43CA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93" y="342900"/>
            <a:ext cx="914400" cy="914400"/>
          </a:xfrm>
          <a:prstGeom prst="rect">
            <a:avLst/>
          </a:prstGeom>
        </p:spPr>
      </p:pic>
    </p:spTree>
    <p:extLst>
      <p:ext uri="{BB962C8B-B14F-4D97-AF65-F5344CB8AC3E}">
        <p14:creationId xmlns:p14="http://schemas.microsoft.com/office/powerpoint/2010/main" val="353544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2026-8A20-4DB4-AE24-7463AD3F92AB}"/>
              </a:ext>
            </a:extLst>
          </p:cNvPr>
          <p:cNvSpPr>
            <a:spLocks noGrp="1"/>
          </p:cNvSpPr>
          <p:nvPr>
            <p:ph type="title"/>
          </p:nvPr>
        </p:nvSpPr>
        <p:spPr>
          <a:xfrm>
            <a:off x="839789" y="457200"/>
            <a:ext cx="2777172" cy="629920"/>
          </a:xfrm>
          <a:solidFill>
            <a:schemeClr val="accent6"/>
          </a:solidFill>
        </p:spPr>
        <p:txBody>
          <a:bodyPr anchor="ctr">
            <a:normAutofit/>
          </a:bodyPr>
          <a:lstStyle/>
          <a:p>
            <a:r>
              <a:rPr lang="en-US" sz="2400" b="1" dirty="0">
                <a:solidFill>
                  <a:schemeClr val="bg1"/>
                </a:solidFill>
              </a:rPr>
              <a:t>Safety Fundamentals </a:t>
            </a:r>
            <a:endParaRPr lang="en-AU" sz="2400" b="1" dirty="0">
              <a:solidFill>
                <a:schemeClr val="bg1"/>
              </a:solidFill>
            </a:endParaRPr>
          </a:p>
        </p:txBody>
      </p:sp>
      <p:pic>
        <p:nvPicPr>
          <p:cNvPr id="10" name="Picture Placeholder 9" descr="People near an airplane">
            <a:extLst>
              <a:ext uri="{FF2B5EF4-FFF2-40B4-BE49-F238E27FC236}">
                <a16:creationId xmlns:a16="http://schemas.microsoft.com/office/drawing/2014/main" id="{17152087-A422-4827-BA71-37D5DFEE7B8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4549" r="34549"/>
          <a:stretch>
            <a:fillRect/>
          </a:stretch>
        </p:blipFill>
        <p:spPr>
          <a:xfrm>
            <a:off x="839788" y="1135063"/>
            <a:ext cx="2777172" cy="5290092"/>
          </a:xfrm>
        </p:spPr>
      </p:pic>
      <p:sp>
        <p:nvSpPr>
          <p:cNvPr id="4" name="Text Placeholder 3">
            <a:extLst>
              <a:ext uri="{FF2B5EF4-FFF2-40B4-BE49-F238E27FC236}">
                <a16:creationId xmlns:a16="http://schemas.microsoft.com/office/drawing/2014/main" id="{52F1D258-0643-4E61-83C7-78D827B0934D}"/>
              </a:ext>
            </a:extLst>
          </p:cNvPr>
          <p:cNvSpPr>
            <a:spLocks noGrp="1"/>
          </p:cNvSpPr>
          <p:nvPr>
            <p:ph type="body" sz="half" idx="2"/>
          </p:nvPr>
        </p:nvSpPr>
        <p:spPr>
          <a:xfrm>
            <a:off x="3718549" y="1331672"/>
            <a:ext cx="5090160" cy="4968240"/>
          </a:xfrm>
        </p:spPr>
        <p:txBody>
          <a:bodyPr>
            <a:normAutofit/>
          </a:bodyPr>
          <a:lstStyle/>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3" action="ppaction://hlinksldjump"/>
              </a:rPr>
              <a:t>Construction</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4" action="ppaction://hlinksldjump"/>
              </a:rPr>
              <a:t>Management of Contractors</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5" action="ppaction://hlinksldjump"/>
              </a:rPr>
              <a:t>Driving for Work</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6" action="ppaction://hlinksldjump"/>
              </a:rPr>
              <a:t>Electrical Safety</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7" action="ppaction://hlinksldjump"/>
              </a:rPr>
              <a:t>A Safe Work Environment</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8" action="ppaction://hlinksldjump"/>
              </a:rPr>
              <a:t>Estate Management</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9" action="ppaction://hlinksldjump"/>
              </a:rPr>
              <a:t>Fire Safety</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10" action="ppaction://hlinksldjump"/>
              </a:rPr>
              <a:t>Goods Vehicle Safety</a:t>
            </a:r>
            <a:endParaRPr lang="en-US" sz="1800" b="0" i="0" dirty="0">
              <a:solidFill>
                <a:srgbClr val="3F4D5A"/>
              </a:solidFill>
              <a:effectLst/>
              <a:latin typeface="system-ui"/>
            </a:endParaRPr>
          </a:p>
          <a:p>
            <a:pPr marL="361950" indent="-361950" fontAlgn="base">
              <a:spcBef>
                <a:spcPts val="600"/>
              </a:spcBef>
              <a:spcAft>
                <a:spcPts val="600"/>
              </a:spcAft>
              <a:buFont typeface="+mj-lt"/>
              <a:buAutoNum type="arabicPeriod"/>
            </a:pPr>
            <a:r>
              <a:rPr lang="en-US" sz="1800" dirty="0">
                <a:solidFill>
                  <a:srgbClr val="3F4D5A"/>
                </a:solidFill>
                <a:latin typeface="system-ui"/>
                <a:hlinkClick r:id="rId11" action="ppaction://hlinksldjump"/>
              </a:rPr>
              <a:t>Working at Height</a:t>
            </a:r>
            <a:endParaRPr lang="en-US" sz="1800" b="0" i="0" dirty="0">
              <a:solidFill>
                <a:srgbClr val="3F4D5A"/>
              </a:solidFill>
              <a:effectLst/>
              <a:latin typeface="system-ui"/>
              <a:hlinkClick r:id="rId12" action="ppaction://hlinksldjump"/>
            </a:endParaRPr>
          </a:p>
          <a:p>
            <a:pPr marL="361950" indent="-361950" algn="l" fontAlgn="base">
              <a:spcBef>
                <a:spcPts val="600"/>
              </a:spcBef>
              <a:spcAft>
                <a:spcPts val="600"/>
              </a:spcAft>
              <a:buFont typeface="+mj-lt"/>
              <a:buAutoNum type="arabicPeriod"/>
            </a:pPr>
            <a:r>
              <a:rPr lang="en-US" sz="1800" b="0" i="0" dirty="0">
                <a:solidFill>
                  <a:srgbClr val="3F4D5A"/>
                </a:solidFill>
                <a:effectLst/>
                <a:latin typeface="system-ui"/>
                <a:hlinkClick r:id="rId12" action="ppaction://hlinksldjump"/>
              </a:rPr>
              <a:t>Hazardous Substances</a:t>
            </a:r>
            <a:endParaRPr lang="en-US" sz="1800" b="0" i="0" dirty="0">
              <a:solidFill>
                <a:srgbClr val="3F4D5A"/>
              </a:solidFill>
              <a:effectLst/>
              <a:latin typeface="system-ui"/>
            </a:endParaRPr>
          </a:p>
          <a:p>
            <a:pPr marL="361950" indent="-361950" algn="l" fontAlgn="base">
              <a:spcBef>
                <a:spcPts val="600"/>
              </a:spcBef>
              <a:spcAft>
                <a:spcPts val="600"/>
              </a:spcAft>
              <a:buFont typeface="+mj-lt"/>
              <a:buAutoNum type="arabicPeriod"/>
            </a:pPr>
            <a:r>
              <a:rPr lang="en-US" sz="1800" dirty="0">
                <a:solidFill>
                  <a:srgbClr val="3F4D5A"/>
                </a:solidFill>
                <a:latin typeface="system-ui"/>
                <a:hlinkClick r:id="rId13" action="ppaction://hlinksldjump"/>
              </a:rPr>
              <a:t>Confined Space</a:t>
            </a:r>
            <a:endParaRPr lang="en-US" sz="1800" b="0" i="0" dirty="0">
              <a:solidFill>
                <a:srgbClr val="3F4D5A"/>
              </a:solidFill>
              <a:effectLst/>
              <a:latin typeface="system-ui"/>
            </a:endParaRPr>
          </a:p>
          <a:p>
            <a:pPr fontAlgn="base">
              <a:spcAft>
                <a:spcPts val="600"/>
              </a:spcAft>
            </a:pPr>
            <a:endParaRPr lang="en-US" sz="1800" dirty="0">
              <a:solidFill>
                <a:srgbClr val="3F4D5A"/>
              </a:solidFill>
              <a:latin typeface="system-ui"/>
            </a:endParaRPr>
          </a:p>
        </p:txBody>
      </p:sp>
      <p:sp>
        <p:nvSpPr>
          <p:cNvPr id="5" name="Text Placeholder 3">
            <a:extLst>
              <a:ext uri="{FF2B5EF4-FFF2-40B4-BE49-F238E27FC236}">
                <a16:creationId xmlns:a16="http://schemas.microsoft.com/office/drawing/2014/main" id="{E453E919-3205-4141-82BB-B2DF75F0B5E2}"/>
              </a:ext>
            </a:extLst>
          </p:cNvPr>
          <p:cNvSpPr txBox="1">
            <a:spLocks/>
          </p:cNvSpPr>
          <p:nvPr/>
        </p:nvSpPr>
        <p:spPr>
          <a:xfrm>
            <a:off x="7648563" y="1087119"/>
            <a:ext cx="5090160" cy="64178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fontAlgn="base">
              <a:buFont typeface="+mj-lt"/>
              <a:buAutoNum type="arabicPeriod"/>
            </a:pPr>
            <a:endParaRPr lang="en-US" sz="2000" dirty="0">
              <a:solidFill>
                <a:srgbClr val="3F4D5A"/>
              </a:solidFill>
              <a:latin typeface="system-ui"/>
            </a:endParaRPr>
          </a:p>
        </p:txBody>
      </p:sp>
      <p:sp>
        <p:nvSpPr>
          <p:cNvPr id="6" name="Text Placeholder 3">
            <a:extLst>
              <a:ext uri="{FF2B5EF4-FFF2-40B4-BE49-F238E27FC236}">
                <a16:creationId xmlns:a16="http://schemas.microsoft.com/office/drawing/2014/main" id="{13052A5C-42F9-4AA3-A517-4DEC5663BB30}"/>
              </a:ext>
            </a:extLst>
          </p:cNvPr>
          <p:cNvSpPr txBox="1">
            <a:spLocks/>
          </p:cNvSpPr>
          <p:nvPr/>
        </p:nvSpPr>
        <p:spPr>
          <a:xfrm>
            <a:off x="8270240" y="1151774"/>
            <a:ext cx="5090160" cy="49682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fontAlgn="base">
              <a:buFont typeface="+mj-lt"/>
              <a:buAutoNum type="arabicPeriod"/>
            </a:pPr>
            <a:endParaRPr lang="en-US" sz="2000" dirty="0">
              <a:solidFill>
                <a:srgbClr val="3F4D5A"/>
              </a:solidFill>
              <a:latin typeface="system-ui"/>
            </a:endParaRPr>
          </a:p>
        </p:txBody>
      </p:sp>
      <p:sp>
        <p:nvSpPr>
          <p:cNvPr id="8" name="TextBox 7">
            <a:extLst>
              <a:ext uri="{FF2B5EF4-FFF2-40B4-BE49-F238E27FC236}">
                <a16:creationId xmlns:a16="http://schemas.microsoft.com/office/drawing/2014/main" id="{66A46431-50D2-4BC5-961B-7EB366572CD3}"/>
              </a:ext>
            </a:extLst>
          </p:cNvPr>
          <p:cNvSpPr txBox="1"/>
          <p:nvPr/>
        </p:nvSpPr>
        <p:spPr>
          <a:xfrm>
            <a:off x="7342549" y="1341098"/>
            <a:ext cx="6676844" cy="4573560"/>
          </a:xfrm>
          <a:prstGeom prst="rect">
            <a:avLst/>
          </a:prstGeom>
          <a:noFill/>
        </p:spPr>
        <p:txBody>
          <a:bodyPr wrap="square">
            <a:spAutoFit/>
          </a:bodyPr>
          <a:lstStyle/>
          <a:p>
            <a:pPr marL="457200" marR="0" lvl="0" indent="-457200" fontAlgn="base">
              <a:lnSpc>
                <a:spcPct val="90000"/>
              </a:lnSpc>
              <a:spcBef>
                <a:spcPts val="0"/>
              </a:spcBef>
              <a:spcAft>
                <a:spcPts val="600"/>
              </a:spcAft>
              <a:buClrTx/>
              <a:buSzTx/>
              <a:buFont typeface="+mj-lt"/>
              <a:buAutoNum type="arabicPeriod" startAt="12"/>
              <a:tabLst/>
              <a:defRPr/>
            </a:pPr>
            <a:r>
              <a:rPr lang="en-US" dirty="0">
                <a:solidFill>
                  <a:srgbClr val="3F4D5A"/>
                </a:solidFill>
                <a:latin typeface="system-ui"/>
                <a:hlinkClick r:id="rId14" action="ppaction://hlinksldjump"/>
              </a:rPr>
              <a:t>Use of Mechanical Handling Equipment</a:t>
            </a:r>
            <a:endParaRPr lang="en-US" dirty="0">
              <a:solidFill>
                <a:srgbClr val="3F4D5A"/>
              </a:solidFill>
              <a:latin typeface="system-ui"/>
              <a:hlinkClick r:id="rId15" action="ppaction://hlinksldjump">
                <a:extLst>
                  <a:ext uri="{A12FA001-AC4F-418D-AE19-62706E023703}">
                    <ahyp:hlinkClr xmlns:ahyp="http://schemas.microsoft.com/office/drawing/2018/hyperlinkcolor" val="tx"/>
                  </a:ext>
                </a:extLst>
              </a:hlinkClick>
            </a:endParaRPr>
          </a:p>
          <a:p>
            <a:pPr marL="457200" indent="-457200" fontAlgn="base">
              <a:spcAft>
                <a:spcPts val="1200"/>
              </a:spcAft>
              <a:buFont typeface="+mj-lt"/>
              <a:buAutoNum type="arabicPeriod" startAt="12"/>
            </a:pPr>
            <a:r>
              <a:rPr lang="en-US" b="0" i="0" dirty="0">
                <a:solidFill>
                  <a:srgbClr val="3F4D5A"/>
                </a:solidFill>
                <a:effectLst/>
                <a:latin typeface="system-ui"/>
                <a:hlinkClick r:id="rId15" action="ppaction://hlinksldjump"/>
              </a:rPr>
              <a:t>Lone working</a:t>
            </a:r>
            <a:endParaRPr lang="en-US" b="0" i="0" dirty="0">
              <a:solidFill>
                <a:srgbClr val="3F4D5A"/>
              </a:solidFill>
              <a:effectLst/>
              <a:latin typeface="system-ui"/>
            </a:endParaRPr>
          </a:p>
          <a:p>
            <a:pPr marL="457200" indent="-457200" algn="l" fontAlgn="base">
              <a:spcAft>
                <a:spcPts val="1200"/>
              </a:spcAft>
              <a:buFont typeface="+mj-lt"/>
              <a:buAutoNum type="arabicPeriod" startAt="12"/>
            </a:pPr>
            <a:r>
              <a:rPr lang="en-US" b="0" i="0" dirty="0">
                <a:solidFill>
                  <a:srgbClr val="3F4D5A"/>
                </a:solidFill>
                <a:effectLst/>
                <a:latin typeface="system-ui"/>
                <a:hlinkClick r:id="rId16" action="ppaction://hlinksldjump"/>
              </a:rPr>
              <a:t>Manual Handling</a:t>
            </a:r>
            <a:endParaRPr lang="en-US" b="0" i="0" dirty="0">
              <a:solidFill>
                <a:srgbClr val="3F4D5A"/>
              </a:solidFill>
              <a:effectLst/>
              <a:latin typeface="system-ui"/>
            </a:endParaRPr>
          </a:p>
          <a:p>
            <a:pPr marL="457200" indent="-457200" algn="l" fontAlgn="base">
              <a:spcAft>
                <a:spcPts val="1200"/>
              </a:spcAft>
              <a:buFont typeface="+mj-lt"/>
              <a:buAutoNum type="arabicPeriod" startAt="12"/>
            </a:pPr>
            <a:r>
              <a:rPr lang="en-US" b="0" i="0" dirty="0">
                <a:solidFill>
                  <a:srgbClr val="3F4D5A"/>
                </a:solidFill>
                <a:effectLst/>
                <a:latin typeface="system-ui"/>
                <a:hlinkClick r:id="rId17" action="ppaction://hlinksldjump"/>
              </a:rPr>
              <a:t>Control of Occupational Noise</a:t>
            </a:r>
          </a:p>
          <a:p>
            <a:pPr marL="457200" indent="-457200" algn="l" fontAlgn="base">
              <a:spcAft>
                <a:spcPts val="1200"/>
              </a:spcAft>
              <a:buFont typeface="+mj-lt"/>
              <a:buAutoNum type="arabicPeriod" startAt="12"/>
            </a:pPr>
            <a:r>
              <a:rPr lang="en-US" b="0" i="0" dirty="0">
                <a:solidFill>
                  <a:srgbClr val="3F4D5A"/>
                </a:solidFill>
                <a:effectLst/>
                <a:latin typeface="system-ui"/>
                <a:hlinkClick r:id="rId17" action="ppaction://hlinksldjump"/>
              </a:rPr>
              <a:t>Racking and Storage Equipment</a:t>
            </a:r>
            <a:endParaRPr lang="en-US" b="0" i="0" dirty="0">
              <a:solidFill>
                <a:srgbClr val="3F4D5A"/>
              </a:solidFill>
              <a:effectLst/>
              <a:latin typeface="system-ui"/>
            </a:endParaRPr>
          </a:p>
          <a:p>
            <a:pPr marL="457200" indent="-457200" algn="l" fontAlgn="base">
              <a:spcAft>
                <a:spcPts val="1200"/>
              </a:spcAft>
              <a:buFont typeface="+mj-lt"/>
              <a:buAutoNum type="arabicPeriod" startAt="12"/>
            </a:pPr>
            <a:r>
              <a:rPr lang="en-US" b="0" i="0" dirty="0">
                <a:solidFill>
                  <a:srgbClr val="3F4D5A"/>
                </a:solidFill>
                <a:effectLst/>
                <a:latin typeface="system-ui"/>
                <a:hlinkClick r:id="rId18" action="ppaction://hlinksldjump"/>
              </a:rPr>
              <a:t>Personal Protective Equipment</a:t>
            </a:r>
          </a:p>
          <a:p>
            <a:pPr marL="457200" indent="-457200" algn="l" fontAlgn="base">
              <a:spcAft>
                <a:spcPts val="1200"/>
              </a:spcAft>
              <a:buFont typeface="+mj-lt"/>
              <a:buAutoNum type="arabicPeriod" startAt="12"/>
            </a:pPr>
            <a:r>
              <a:rPr lang="en-US" b="0" i="0" dirty="0">
                <a:solidFill>
                  <a:srgbClr val="3F4D5A"/>
                </a:solidFill>
                <a:effectLst/>
                <a:latin typeface="system-ui"/>
                <a:hlinkClick r:id="rId18" action="ppaction://hlinksldjump"/>
              </a:rPr>
              <a:t>Slips, Trips and Falls</a:t>
            </a:r>
            <a:endParaRPr lang="en-US" b="0" i="0" dirty="0">
              <a:solidFill>
                <a:srgbClr val="3F4D5A"/>
              </a:solidFill>
              <a:effectLst/>
              <a:latin typeface="system-ui"/>
            </a:endParaRPr>
          </a:p>
          <a:p>
            <a:pPr marL="457200" indent="-457200" algn="l" fontAlgn="base">
              <a:spcAft>
                <a:spcPts val="1200"/>
              </a:spcAft>
              <a:buFont typeface="+mj-lt"/>
              <a:buAutoNum type="arabicPeriod" startAt="12"/>
            </a:pPr>
            <a:r>
              <a:rPr lang="en-US" b="0" i="0" dirty="0">
                <a:solidFill>
                  <a:srgbClr val="3F4D5A"/>
                </a:solidFill>
                <a:effectLst/>
                <a:latin typeface="system-ui"/>
                <a:hlinkClick r:id="rId19" action="ppaction://hlinksldjump"/>
              </a:rPr>
              <a:t>Violence at Work</a:t>
            </a:r>
            <a:endParaRPr lang="en-US" b="0" i="0" dirty="0">
              <a:solidFill>
                <a:srgbClr val="3F4D5A"/>
              </a:solidFill>
              <a:effectLst/>
              <a:latin typeface="system-ui"/>
            </a:endParaRPr>
          </a:p>
          <a:p>
            <a:pPr marL="457200" indent="-457200" algn="l" fontAlgn="base">
              <a:spcAft>
                <a:spcPts val="1200"/>
              </a:spcAft>
              <a:buFont typeface="+mj-lt"/>
              <a:buAutoNum type="arabicPeriod" startAt="12"/>
            </a:pPr>
            <a:r>
              <a:rPr lang="en-US" b="0" i="0" dirty="0">
                <a:solidFill>
                  <a:srgbClr val="3F4D5A"/>
                </a:solidFill>
                <a:effectLst/>
                <a:latin typeface="system-ui"/>
                <a:hlinkClick r:id="rId20" action="ppaction://hlinksldjump"/>
              </a:rPr>
              <a:t>Work Equipment</a:t>
            </a:r>
            <a:endParaRPr lang="en-US" b="0" i="0" dirty="0">
              <a:solidFill>
                <a:srgbClr val="3F4D5A"/>
              </a:solidFill>
              <a:effectLst/>
              <a:latin typeface="system-ui"/>
            </a:endParaRPr>
          </a:p>
          <a:p>
            <a:pPr marL="457200" indent="-457200" fontAlgn="base">
              <a:spcAft>
                <a:spcPts val="1200"/>
              </a:spcAft>
              <a:buFont typeface="+mj-lt"/>
              <a:buAutoNum type="arabicPeriod" startAt="12"/>
            </a:pPr>
            <a:r>
              <a:rPr lang="en-US" dirty="0">
                <a:solidFill>
                  <a:srgbClr val="3F4D5A"/>
                </a:solidFill>
                <a:latin typeface="system-ui"/>
                <a:hlinkClick r:id="rId21" action="ppaction://hlinksldjump"/>
              </a:rPr>
              <a:t>Welfare Facilities</a:t>
            </a:r>
            <a:endParaRPr lang="en-US" dirty="0">
              <a:solidFill>
                <a:srgbClr val="3F4D5A"/>
              </a:solidFill>
              <a:latin typeface="system-ui"/>
            </a:endParaRPr>
          </a:p>
          <a:p>
            <a:pPr marL="542925" indent="-542925" algn="l" fontAlgn="base">
              <a:spcAft>
                <a:spcPts val="1200"/>
              </a:spcAft>
              <a:buFont typeface="+mj-lt"/>
              <a:buAutoNum type="arabicPeriod" startAt="12"/>
            </a:pPr>
            <a:endParaRPr lang="en-US" b="0" i="0" dirty="0">
              <a:solidFill>
                <a:srgbClr val="3F4D5A"/>
              </a:solidFill>
              <a:effectLst/>
              <a:latin typeface="system-ui"/>
            </a:endParaRPr>
          </a:p>
        </p:txBody>
      </p:sp>
      <p:sp>
        <p:nvSpPr>
          <p:cNvPr id="9" name="Title 1">
            <a:extLst>
              <a:ext uri="{FF2B5EF4-FFF2-40B4-BE49-F238E27FC236}">
                <a16:creationId xmlns:a16="http://schemas.microsoft.com/office/drawing/2014/main" id="{FDBF85A3-64EE-4956-BD70-19939E67B393}"/>
              </a:ext>
            </a:extLst>
          </p:cNvPr>
          <p:cNvSpPr txBox="1">
            <a:spLocks/>
          </p:cNvSpPr>
          <p:nvPr/>
        </p:nvSpPr>
        <p:spPr>
          <a:xfrm>
            <a:off x="3730190" y="467360"/>
            <a:ext cx="7772583" cy="629920"/>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b="1" dirty="0">
                <a:solidFill>
                  <a:schemeClr val="bg1"/>
                </a:solidFill>
              </a:rPr>
              <a:t>Contents</a:t>
            </a:r>
            <a:endParaRPr lang="en-AU" sz="2400" b="1" dirty="0">
              <a:solidFill>
                <a:schemeClr val="bg1"/>
              </a:solidFill>
            </a:endParaRPr>
          </a:p>
        </p:txBody>
      </p:sp>
    </p:spTree>
    <p:extLst>
      <p:ext uri="{BB962C8B-B14F-4D97-AF65-F5344CB8AC3E}">
        <p14:creationId xmlns:p14="http://schemas.microsoft.com/office/powerpoint/2010/main" val="212464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a:t>
            </a:r>
            <a:r>
              <a:rPr lang="en-US" sz="4400" b="1" dirty="0"/>
              <a:t>Construction</a:t>
            </a:r>
            <a:endParaRPr lang="en-AU" sz="4400" b="1" dirty="0"/>
          </a:p>
        </p:txBody>
      </p:sp>
      <p:pic>
        <p:nvPicPr>
          <p:cNvPr id="7" name="Content Placeholder 6" descr="Construction worker female with solid fill">
            <a:extLst>
              <a:ext uri="{FF2B5EF4-FFF2-40B4-BE49-F238E27FC236}">
                <a16:creationId xmlns:a16="http://schemas.microsoft.com/office/drawing/2014/main" id="{0537318C-A91D-439B-9233-2E19675E47B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2" y="343425"/>
            <a:ext cx="731520" cy="731520"/>
          </a:xfrm>
        </p:spPr>
      </p:pic>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400"/>
            <a:ext cx="3932237" cy="1905000"/>
          </a:xfrm>
          <a:noFill/>
        </p:spPr>
        <p:txBody>
          <a:bodyPr>
            <a:normAutofit/>
          </a:bodyPr>
          <a:lstStyle/>
          <a:p>
            <a:r>
              <a:rPr lang="en-US" sz="2400" b="1" dirty="0"/>
              <a:t>Aims</a:t>
            </a:r>
          </a:p>
          <a:p>
            <a:r>
              <a:rPr lang="en-US" dirty="0"/>
              <a:t>We will design, build and maintain our premises safely to protect our contractors, colleagues from harm</a:t>
            </a:r>
            <a:r>
              <a:rPr lang="en-US" dirty="0">
                <a:solidFill>
                  <a:schemeClr val="bg1"/>
                </a:solidFill>
              </a:rPr>
              <a:t>.</a:t>
            </a:r>
            <a:endParaRPr lang="en-AU" dirty="0">
              <a:solidFill>
                <a:schemeClr val="bg1"/>
              </a:solidFill>
            </a:endParaRP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accent4">
              <a:lumMod val="20000"/>
              <a:lumOff val="80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tx1"/>
                </a:solidFill>
              </a:rPr>
              <a:t>Construction activities present a high risk of harm to contractors working on our behalf, and if not safely managed could affect our colleagues, customer and the public.</a:t>
            </a:r>
            <a:endParaRPr lang="en-AU" b="1" dirty="0">
              <a:solidFill>
                <a:schemeClr val="tx1"/>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5223641" y="2039007"/>
            <a:ext cx="6131747" cy="3871829"/>
          </a:xfrm>
          <a:prstGeom prst="rect">
            <a:avLst/>
          </a:prstGeom>
          <a:noFill/>
        </p:spPr>
        <p:txBody>
          <a:bodyPr wrap="square" lIns="91440" tIns="45720" rIns="91440" bIns="45720" rtlCol="0" anchor="t">
            <a:spAutoFit/>
          </a:bodyPr>
          <a:lstStyle/>
          <a:p>
            <a:pPr>
              <a:lnSpc>
                <a:spcPct val="90000"/>
              </a:lnSpc>
              <a:spcBef>
                <a:spcPts val="1000"/>
              </a:spcBef>
            </a:pPr>
            <a:r>
              <a:rPr lang="en-US" sz="2400" b="1" dirty="0"/>
              <a:t>Our Standard</a:t>
            </a:r>
          </a:p>
          <a:p>
            <a:pPr marL="285750" indent="-285750">
              <a:buFont typeface="Wingdings" panose="05000000000000000000" pitchFamily="2" charset="2"/>
              <a:buChar char="§"/>
            </a:pPr>
            <a:r>
              <a:rPr lang="en-US" sz="1600" dirty="0"/>
              <a:t>All contractors must be inducted and, where appropriate complete an Authority to Work (ATW), before commencing work site.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All construction work must be planned to reduce or remove safety risks.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All contractors must be verified as competent before using them on any construction or maintenance project.</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Inspections and audits must be carried out during and post construction work to monitor compliance.</a:t>
            </a:r>
            <a:endParaRPr lang="en-US" sz="1600" dirty="0">
              <a:cs typeface="Calibri"/>
            </a:endParaRP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All incidents must be reported and investigated according to TIR Incident and Hazard Procedure.</a:t>
            </a:r>
            <a:endParaRPr lang="en-AU" sz="1600" dirty="0"/>
          </a:p>
        </p:txBody>
      </p:sp>
    </p:spTree>
    <p:extLst>
      <p:ext uri="{BB962C8B-B14F-4D97-AF65-F5344CB8AC3E}">
        <p14:creationId xmlns:p14="http://schemas.microsoft.com/office/powerpoint/2010/main" val="169454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8070532" cy="1600200"/>
          </a:xfrm>
        </p:spPr>
        <p:txBody>
          <a:bodyPr anchor="t">
            <a:normAutofit/>
          </a:bodyPr>
          <a:lstStyle/>
          <a:p>
            <a:r>
              <a:rPr lang="en-US" sz="4400" b="1" dirty="0">
                <a:solidFill>
                  <a:schemeClr val="accent4">
                    <a:lumMod val="75000"/>
                  </a:schemeClr>
                </a:solidFill>
              </a:rPr>
              <a:t>     Management of Contractors</a:t>
            </a:r>
            <a:endParaRPr lang="en-AU" sz="4400" b="1" dirty="0">
              <a:solidFill>
                <a:schemeClr val="accent4">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fontScale="77500" lnSpcReduction="20000"/>
          </a:bodyPr>
          <a:lstStyle/>
          <a:p>
            <a:r>
              <a:rPr lang="en-US" sz="3100" b="1" dirty="0"/>
              <a:t>Aim</a:t>
            </a:r>
          </a:p>
          <a:p>
            <a:pPr>
              <a:lnSpc>
                <a:spcPct val="120000"/>
              </a:lnSpc>
              <a:spcBef>
                <a:spcPts val="600"/>
              </a:spcBef>
            </a:pPr>
            <a:r>
              <a:rPr lang="en-US" sz="2100" dirty="0"/>
              <a:t>We must always appoint contractors who have the experience and technical competence to carry out tasks or supply equipment in a safe and responsible manner.</a:t>
            </a:r>
          </a:p>
          <a:p>
            <a:pPr>
              <a:lnSpc>
                <a:spcPct val="120000"/>
              </a:lnSpc>
              <a:spcBef>
                <a:spcPts val="600"/>
              </a:spcBef>
            </a:pPr>
            <a:endParaRPr lang="en-US" sz="2100" dirty="0"/>
          </a:p>
          <a:p>
            <a:pPr>
              <a:lnSpc>
                <a:spcPct val="120000"/>
              </a:lnSpc>
              <a:spcBef>
                <a:spcPts val="600"/>
              </a:spcBef>
            </a:pPr>
            <a:r>
              <a:rPr lang="en-US" sz="2100" dirty="0"/>
              <a:t>We must ensure that our contractors are clear about our safety expectations in the way they design, manage, and undertake their tasks and provide them with information about our own operations that may impact their safety.</a:t>
            </a:r>
            <a:endParaRPr lang="en-AU" sz="2100" dirty="0"/>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4">
                    <a:lumMod val="75000"/>
                  </a:schemeClr>
                </a:solidFill>
              </a:rPr>
              <a:t>Across our TIR Network operations we engage with a variety of third parties, and this has the potential to present serious risks to our people and customers. </a:t>
            </a:r>
            <a:endParaRPr lang="en-AU" b="1" dirty="0">
              <a:solidFill>
                <a:schemeClr val="accent4">
                  <a:lumMod val="75000"/>
                </a:schemeClr>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5006646" y="2042323"/>
            <a:ext cx="6943616" cy="4815677"/>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200"/>
              </a:spcAft>
              <a:buFont typeface="Wingdings" panose="05000000000000000000" pitchFamily="2" charset="2"/>
              <a:buChar char="§"/>
            </a:pPr>
            <a:r>
              <a:rPr lang="en-US" sz="1600" dirty="0"/>
              <a:t>Only approved and competent contractors who have the experience, technical, and safety management capability will be permitted to work across our TIR network.</a:t>
            </a:r>
          </a:p>
          <a:p>
            <a:pPr marL="285750" indent="-285750">
              <a:spcAft>
                <a:spcPts val="200"/>
              </a:spcAft>
              <a:buFont typeface="Wingdings" panose="05000000000000000000" pitchFamily="2" charset="2"/>
              <a:buChar char="§"/>
            </a:pPr>
            <a:r>
              <a:rPr lang="en-US" sz="1600" dirty="0"/>
              <a:t>All contractors must be assessed for these qualities before approval for use.</a:t>
            </a:r>
          </a:p>
          <a:p>
            <a:pPr marL="285750" indent="-285750">
              <a:spcAft>
                <a:spcPts val="200"/>
              </a:spcAft>
              <a:buFont typeface="Wingdings" panose="05000000000000000000" pitchFamily="2" charset="2"/>
              <a:buChar char="§"/>
            </a:pPr>
            <a:r>
              <a:rPr lang="en-US" sz="1600" dirty="0"/>
              <a:t>All contractors must sign up to these minimum safety standards.</a:t>
            </a:r>
          </a:p>
          <a:p>
            <a:pPr marL="285750" indent="-285750">
              <a:spcAft>
                <a:spcPts val="200"/>
              </a:spcAft>
              <a:buFont typeface="Wingdings" panose="05000000000000000000" pitchFamily="2" charset="2"/>
              <a:buChar char="§"/>
            </a:pPr>
            <a:r>
              <a:rPr lang="en-US" sz="1600" dirty="0"/>
              <a:t>Sub contracting is not permitted unless pre-agreed by the TIR Head of Members Development. </a:t>
            </a:r>
          </a:p>
          <a:p>
            <a:pPr marL="285750" indent="-285750">
              <a:spcAft>
                <a:spcPts val="200"/>
              </a:spcAft>
              <a:buFont typeface="Wingdings" panose="05000000000000000000" pitchFamily="2" charset="2"/>
              <a:buChar char="§"/>
            </a:pPr>
            <a:r>
              <a:rPr lang="en-US" sz="1600" dirty="0"/>
              <a:t>Each business must refer to the approved contractor list that is risk rated according to the nature of the work and financial spend.</a:t>
            </a:r>
          </a:p>
          <a:p>
            <a:pPr marL="285750" indent="-285750">
              <a:spcAft>
                <a:spcPts val="200"/>
              </a:spcAft>
              <a:buFont typeface="Wingdings" panose="05000000000000000000" pitchFamily="2" charset="2"/>
              <a:buChar char="§"/>
            </a:pPr>
            <a:r>
              <a:rPr lang="en-US" sz="1600" dirty="0"/>
              <a:t>Management of the contractor list must include removal of poor performing contractors and management of higher risk activity.</a:t>
            </a:r>
          </a:p>
          <a:p>
            <a:pPr marL="285750" indent="-285750">
              <a:spcAft>
                <a:spcPts val="200"/>
              </a:spcAft>
              <a:buFont typeface="Wingdings" panose="05000000000000000000" pitchFamily="2" charset="2"/>
              <a:buChar char="§"/>
            </a:pPr>
            <a:r>
              <a:rPr lang="en-US" sz="1600" dirty="0"/>
              <a:t>The ongoing management of contractors must be proportionate to the risk and include audits and review of safety performance.</a:t>
            </a:r>
          </a:p>
          <a:p>
            <a:pPr marL="285750" indent="-285750">
              <a:spcAft>
                <a:spcPts val="200"/>
              </a:spcAft>
              <a:buFont typeface="Wingdings" panose="05000000000000000000" pitchFamily="2" charset="2"/>
              <a:buChar char="§"/>
            </a:pPr>
            <a:r>
              <a:rPr lang="en-US" sz="1600" dirty="0"/>
              <a:t>All contractors must risk assess their activities and produce safe work method statement (SWMS) for higher risk construction activities.</a:t>
            </a:r>
          </a:p>
          <a:p>
            <a:pPr marL="285750" indent="-285750">
              <a:spcAft>
                <a:spcPts val="200"/>
              </a:spcAft>
              <a:buFont typeface="Wingdings" panose="05000000000000000000" pitchFamily="2" charset="2"/>
              <a:buChar char="§"/>
            </a:pPr>
            <a:r>
              <a:rPr lang="en-US" sz="1600" dirty="0"/>
              <a:t>All contractor incidents must be reported using the TIR Incident and Hazard Procedure.</a:t>
            </a:r>
            <a:endParaRPr lang="en-AU" sz="1600" dirty="0"/>
          </a:p>
        </p:txBody>
      </p:sp>
      <p:pic>
        <p:nvPicPr>
          <p:cNvPr id="10" name="Content Placeholder 9" descr="Hammer outline">
            <a:extLst>
              <a:ext uri="{FF2B5EF4-FFF2-40B4-BE49-F238E27FC236}">
                <a16:creationId xmlns:a16="http://schemas.microsoft.com/office/drawing/2014/main" id="{C8835665-E2A0-427D-84C9-BCE956486F38}"/>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991" y="244190"/>
            <a:ext cx="914400" cy="914400"/>
          </a:xfrm>
        </p:spPr>
      </p:pic>
    </p:spTree>
    <p:extLst>
      <p:ext uri="{BB962C8B-B14F-4D97-AF65-F5344CB8AC3E}">
        <p14:creationId xmlns:p14="http://schemas.microsoft.com/office/powerpoint/2010/main" val="225939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a:t>
            </a:r>
            <a:r>
              <a:rPr lang="en-US" sz="4400" b="1" dirty="0">
                <a:solidFill>
                  <a:srgbClr val="C00000"/>
                </a:solidFill>
              </a:rPr>
              <a:t>Driving for Work</a:t>
            </a:r>
            <a:endParaRPr lang="en-AU" sz="4400" b="1" dirty="0">
              <a:solidFill>
                <a:srgbClr val="C00000"/>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a:bodyPr>
          <a:lstStyle/>
          <a:p>
            <a:r>
              <a:rPr lang="en-US" sz="2400" b="1" dirty="0"/>
              <a:t>Aim</a:t>
            </a:r>
          </a:p>
          <a:p>
            <a:pPr>
              <a:lnSpc>
                <a:spcPct val="120000"/>
              </a:lnSpc>
              <a:spcBef>
                <a:spcPts val="600"/>
              </a:spcBef>
            </a:pPr>
            <a:r>
              <a:rPr lang="en-US" sz="1550" dirty="0"/>
              <a:t>We will ensure that work related driving is risk assessed and provide instructions and guidance to colleagues to prevent any harm as a result of driving at work.</a:t>
            </a:r>
          </a:p>
          <a:p>
            <a:pPr>
              <a:lnSpc>
                <a:spcPct val="120000"/>
              </a:lnSpc>
              <a:spcBef>
                <a:spcPts val="600"/>
              </a:spcBef>
            </a:pPr>
            <a:r>
              <a:rPr lang="en-AU" sz="1550" dirty="0"/>
              <a:t>Driving for work includes the use of all motor vehicles and bicycles.</a:t>
            </a:r>
            <a:endParaRPr lang="en-US" sz="1550" dirty="0"/>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rgbClr val="C00000"/>
                </a:solidFill>
              </a:rPr>
              <a:t>Safely managing work related driving reduces the risks to colleague and other road users from accidents.</a:t>
            </a:r>
            <a:endParaRPr lang="en-AU" b="1" dirty="0">
              <a:solidFill>
                <a:srgbClr val="C00000"/>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42323"/>
            <a:ext cx="7181413" cy="5641544"/>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Bef>
                <a:spcPts val="600"/>
              </a:spcBef>
              <a:spcAft>
                <a:spcPts val="600"/>
              </a:spcAft>
              <a:buFont typeface="Wingdings" panose="05000000000000000000" pitchFamily="2" charset="2"/>
              <a:buChar char="§"/>
            </a:pPr>
            <a:r>
              <a:rPr lang="en-US" sz="1550" dirty="0"/>
              <a:t>Risks arising from work related driving must be risk assessed and adequate controls put in place to prevent harm to colleagues and other road users.</a:t>
            </a:r>
          </a:p>
          <a:p>
            <a:pPr marL="285750" indent="-285750">
              <a:spcBef>
                <a:spcPts val="600"/>
              </a:spcBef>
              <a:spcAft>
                <a:spcPts val="600"/>
              </a:spcAft>
              <a:buFont typeface="Wingdings" panose="05000000000000000000" pitchFamily="2" charset="2"/>
              <a:buChar char="§"/>
            </a:pPr>
            <a:r>
              <a:rPr lang="en-US" sz="1600" dirty="0"/>
              <a:t>All drivers as a minimum must:</a:t>
            </a:r>
          </a:p>
          <a:p>
            <a:pPr marL="742950" lvl="1" indent="-285750">
              <a:spcBef>
                <a:spcPts val="600"/>
              </a:spcBef>
              <a:spcAft>
                <a:spcPts val="600"/>
              </a:spcAft>
              <a:buFont typeface="Courier New" panose="02070309020205020404" pitchFamily="49" charset="0"/>
              <a:buChar char="o"/>
            </a:pPr>
            <a:r>
              <a:rPr lang="en-US" sz="1600" dirty="0"/>
              <a:t>Comply with Tasmanian traffic laws and rules</a:t>
            </a:r>
          </a:p>
          <a:p>
            <a:pPr marL="742950" lvl="1" indent="-285750">
              <a:spcBef>
                <a:spcPts val="600"/>
              </a:spcBef>
              <a:spcAft>
                <a:spcPts val="600"/>
              </a:spcAft>
              <a:buFont typeface="Courier New" panose="02070309020205020404" pitchFamily="49" charset="0"/>
              <a:buChar char="o"/>
            </a:pPr>
            <a:r>
              <a:rPr lang="en-US" sz="1600" dirty="0"/>
              <a:t>Have a valid driving license for the type of vehicle they are driving</a:t>
            </a:r>
          </a:p>
          <a:p>
            <a:pPr marL="742950" lvl="1" indent="-285750">
              <a:spcBef>
                <a:spcPts val="600"/>
              </a:spcBef>
              <a:spcAft>
                <a:spcPts val="600"/>
              </a:spcAft>
              <a:buFont typeface="Courier New" panose="02070309020205020404" pitchFamily="49" charset="0"/>
              <a:buChar char="o"/>
            </a:pPr>
            <a:r>
              <a:rPr lang="en-US" sz="1600" dirty="0"/>
              <a:t>Drive safety and in full control of their vehicle at all times.</a:t>
            </a:r>
          </a:p>
          <a:p>
            <a:pPr marL="285750" indent="-285750">
              <a:spcBef>
                <a:spcPts val="600"/>
              </a:spcBef>
              <a:spcAft>
                <a:spcPts val="600"/>
              </a:spcAft>
              <a:buFont typeface="Wingdings" panose="05000000000000000000" pitchFamily="2" charset="2"/>
              <a:buChar char="§"/>
            </a:pPr>
            <a:r>
              <a:rPr lang="en-US" sz="1600" dirty="0"/>
              <a:t>Any vehicle provided for the use of colleagues at work must meet legal and insurance requirements, be inspected regularly and maintained in a safe condition. </a:t>
            </a:r>
          </a:p>
          <a:p>
            <a:pPr marL="285750" indent="-285750">
              <a:spcBef>
                <a:spcPts val="600"/>
              </a:spcBef>
              <a:spcAft>
                <a:spcPts val="600"/>
              </a:spcAft>
              <a:buFont typeface="Wingdings" panose="05000000000000000000" pitchFamily="2" charset="2"/>
              <a:buChar char="§"/>
            </a:pPr>
            <a:r>
              <a:rPr lang="en-US" sz="1600" dirty="0"/>
              <a:t>All Allocated and Tool of Trade Vehicles must contain the following items: First Aid Kit, </a:t>
            </a:r>
            <a:r>
              <a:rPr lang="en-US" sz="1600" dirty="0" err="1"/>
              <a:t>Tyre</a:t>
            </a:r>
            <a:r>
              <a:rPr lang="en-US" sz="1600" dirty="0"/>
              <a:t> Gauge, Reflective Warning Triangle, Head banded light</a:t>
            </a:r>
          </a:p>
          <a:p>
            <a:pPr marL="285750" indent="-285750">
              <a:spcBef>
                <a:spcPts val="600"/>
              </a:spcBef>
              <a:spcAft>
                <a:spcPts val="600"/>
              </a:spcAft>
              <a:buFont typeface="Wingdings" panose="05000000000000000000" pitchFamily="2" charset="2"/>
              <a:buChar char="§"/>
            </a:pPr>
            <a:r>
              <a:rPr lang="en-US" sz="1600" dirty="0"/>
              <a:t>The risks to colleagues driving at work should be monitored and reviewed annually.</a:t>
            </a:r>
          </a:p>
          <a:p>
            <a:pPr marL="285750" indent="-285750">
              <a:spcBef>
                <a:spcPts val="600"/>
              </a:spcBef>
              <a:spcAft>
                <a:spcPts val="600"/>
              </a:spcAft>
              <a:buFont typeface="Wingdings" panose="05000000000000000000" pitchFamily="2" charset="2"/>
              <a:buChar char="§"/>
            </a:pPr>
            <a:endParaRPr lang="en-US" sz="1600" dirty="0"/>
          </a:p>
          <a:p>
            <a:pPr marL="285750" indent="-285750">
              <a:spcAft>
                <a:spcPts val="200"/>
              </a:spcAft>
              <a:buFont typeface="Wingdings" panose="05000000000000000000" pitchFamily="2" charset="2"/>
              <a:buChar char="§"/>
            </a:pPr>
            <a:endParaRPr lang="en-AU" sz="1600" dirty="0"/>
          </a:p>
        </p:txBody>
      </p:sp>
      <p:pic>
        <p:nvPicPr>
          <p:cNvPr id="12" name="Graphic 11" descr="Car with solid fill">
            <a:extLst>
              <a:ext uri="{FF2B5EF4-FFF2-40B4-BE49-F238E27FC236}">
                <a16:creationId xmlns:a16="http://schemas.microsoft.com/office/drawing/2014/main" id="{977D3373-EEEF-4B55-80F4-09A1756A3F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387" y="342900"/>
            <a:ext cx="914400" cy="914400"/>
          </a:xfrm>
          <a:prstGeom prst="rect">
            <a:avLst/>
          </a:prstGeom>
        </p:spPr>
      </p:pic>
    </p:spTree>
    <p:extLst>
      <p:ext uri="{BB962C8B-B14F-4D97-AF65-F5344CB8AC3E}">
        <p14:creationId xmlns:p14="http://schemas.microsoft.com/office/powerpoint/2010/main" val="201504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8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a:t>
            </a:r>
            <a:r>
              <a:rPr lang="en-US" sz="4400" b="1" dirty="0">
                <a:solidFill>
                  <a:schemeClr val="accent1">
                    <a:lumMod val="20000"/>
                    <a:lumOff val="80000"/>
                  </a:schemeClr>
                </a:solidFill>
              </a:rPr>
              <a:t>Electrical Safety </a:t>
            </a:r>
            <a:endParaRPr lang="en-AU" sz="4400" b="1" dirty="0">
              <a:solidFill>
                <a:schemeClr val="accent1">
                  <a:lumMod val="20000"/>
                  <a:lumOff val="80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a:bodyPr>
          <a:lstStyle/>
          <a:p>
            <a:r>
              <a:rPr lang="en-US" sz="2400" b="1" dirty="0">
                <a:solidFill>
                  <a:schemeClr val="bg1"/>
                </a:solidFill>
              </a:rPr>
              <a:t>Aim</a:t>
            </a:r>
          </a:p>
          <a:p>
            <a:pPr>
              <a:lnSpc>
                <a:spcPct val="120000"/>
              </a:lnSpc>
              <a:spcBef>
                <a:spcPts val="600"/>
              </a:spcBef>
            </a:pPr>
            <a:r>
              <a:rPr lang="en-US" sz="1400" dirty="0">
                <a:solidFill>
                  <a:schemeClr val="bg1"/>
                </a:solidFill>
              </a:rPr>
              <a:t>We will ensure that electrical installations, electrical component, electrical equipment and appliances (both fixed and portable) are installed, serviced, maintained and used safely in all TIR premises.</a:t>
            </a:r>
            <a:endParaRPr lang="en-AU" sz="1400" dirty="0">
              <a:solidFill>
                <a:schemeClr val="bg1"/>
              </a:solidFill>
            </a:endParaRP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1">
                    <a:lumMod val="20000"/>
                    <a:lumOff val="80000"/>
                  </a:schemeClr>
                </a:solidFill>
              </a:rPr>
              <a:t>Poor electrical safety standards can result in serious fires or electrocution.</a:t>
            </a:r>
            <a:endParaRPr lang="en-AU" b="1" dirty="0">
              <a:solidFill>
                <a:schemeClr val="accent1">
                  <a:lumMod val="20000"/>
                  <a:lumOff val="80000"/>
                </a:schemeClr>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42323"/>
            <a:ext cx="7181413" cy="5236305"/>
          </a:xfrm>
          <a:prstGeom prst="rect">
            <a:avLst/>
          </a:prstGeom>
          <a:noFill/>
        </p:spPr>
        <p:txBody>
          <a:bodyPr wrap="square" rtlCol="0">
            <a:spAutoFit/>
          </a:bodyPr>
          <a:lstStyle/>
          <a:p>
            <a:pPr>
              <a:lnSpc>
                <a:spcPct val="90000"/>
              </a:lnSpc>
              <a:spcBef>
                <a:spcPts val="1000"/>
              </a:spcBef>
            </a:pPr>
            <a:r>
              <a:rPr lang="en-US" sz="2400" b="1" dirty="0">
                <a:solidFill>
                  <a:schemeClr val="bg1"/>
                </a:solidFill>
              </a:rPr>
              <a:t>Our Standard</a:t>
            </a:r>
          </a:p>
          <a:p>
            <a:pPr marL="285750" indent="-285750">
              <a:spcAft>
                <a:spcPts val="600"/>
              </a:spcAft>
              <a:buFont typeface="Wingdings" panose="05000000000000000000" pitchFamily="2" charset="2"/>
              <a:buChar char="§"/>
            </a:pPr>
            <a:r>
              <a:rPr lang="en-AU" sz="1400" dirty="0">
                <a:solidFill>
                  <a:schemeClr val="bg1"/>
                </a:solidFill>
              </a:rPr>
              <a:t>Only approved and competent contractors and colleagues may design install, commission or maintain electrical installations, systems and appliances.</a:t>
            </a:r>
          </a:p>
          <a:p>
            <a:pPr marL="285750" indent="-285750">
              <a:spcAft>
                <a:spcPts val="600"/>
              </a:spcAft>
              <a:buFont typeface="Wingdings" panose="05000000000000000000" pitchFamily="2" charset="2"/>
              <a:buChar char="§"/>
            </a:pPr>
            <a:r>
              <a:rPr lang="en-AU" sz="1400" dirty="0">
                <a:solidFill>
                  <a:schemeClr val="bg1"/>
                </a:solidFill>
              </a:rPr>
              <a:t>Fixed electrical installations must be inspected and tested at least every 5 years (for non hostile work environments).</a:t>
            </a:r>
          </a:p>
          <a:p>
            <a:pPr marL="285750" indent="-285750">
              <a:spcAft>
                <a:spcPts val="600"/>
              </a:spcAft>
              <a:buFont typeface="Wingdings" panose="05000000000000000000" pitchFamily="2" charset="2"/>
              <a:buChar char="§"/>
            </a:pPr>
            <a:r>
              <a:rPr lang="en-AU" sz="1400" dirty="0">
                <a:solidFill>
                  <a:schemeClr val="bg1"/>
                </a:solidFill>
              </a:rPr>
              <a:t>Fixed electrical installation defects must be reported and repaired in a timely manner.</a:t>
            </a:r>
          </a:p>
          <a:p>
            <a:pPr marL="285750" indent="-285750">
              <a:spcAft>
                <a:spcPts val="600"/>
              </a:spcAft>
              <a:buFont typeface="Wingdings" panose="05000000000000000000" pitchFamily="2" charset="2"/>
              <a:buChar char="§"/>
            </a:pPr>
            <a:r>
              <a:rPr lang="en-AU" sz="1400" dirty="0">
                <a:solidFill>
                  <a:schemeClr val="bg1"/>
                </a:solidFill>
              </a:rPr>
              <a:t>The area where electrical works are being carried out must be cordoned off.</a:t>
            </a:r>
          </a:p>
          <a:p>
            <a:pPr marL="285750" indent="-285750">
              <a:spcAft>
                <a:spcPts val="600"/>
              </a:spcAft>
              <a:buFont typeface="Wingdings" panose="05000000000000000000" pitchFamily="2" charset="2"/>
              <a:buChar char="§"/>
            </a:pPr>
            <a:r>
              <a:rPr lang="en-AU" sz="1400" dirty="0">
                <a:solidFill>
                  <a:schemeClr val="bg1"/>
                </a:solidFill>
              </a:rPr>
              <a:t>Electrical equipment and appliances must be selected to be appropriate for the environment in which they are used and supplied with documentation to confirm their conformance with the</a:t>
            </a:r>
            <a:r>
              <a:rPr lang="en-US" sz="1400" dirty="0">
                <a:solidFill>
                  <a:schemeClr val="bg1"/>
                </a:solidFill>
              </a:rPr>
              <a:t> code of practice for Managing electrical risks in the workplace</a:t>
            </a:r>
            <a:r>
              <a:rPr lang="en-AU" sz="1400" dirty="0">
                <a:solidFill>
                  <a:schemeClr val="bg1"/>
                </a:solidFill>
              </a:rPr>
              <a:t>.</a:t>
            </a:r>
          </a:p>
          <a:p>
            <a:pPr marL="285750" indent="-285750">
              <a:spcAft>
                <a:spcPts val="600"/>
              </a:spcAft>
              <a:buFont typeface="Wingdings" panose="05000000000000000000" pitchFamily="2" charset="2"/>
              <a:buChar char="§"/>
            </a:pPr>
            <a:r>
              <a:rPr lang="en-AU" sz="1400" dirty="0">
                <a:solidFill>
                  <a:schemeClr val="bg1"/>
                </a:solidFill>
              </a:rPr>
              <a:t>A register of all electrical equipment must be maintained for all premises.</a:t>
            </a:r>
          </a:p>
          <a:p>
            <a:pPr marL="285750" indent="-285750">
              <a:spcAft>
                <a:spcPts val="600"/>
              </a:spcAft>
              <a:buFont typeface="Wingdings" panose="05000000000000000000" pitchFamily="2" charset="2"/>
              <a:buChar char="§"/>
            </a:pPr>
            <a:r>
              <a:rPr lang="en-AU" sz="1400" dirty="0">
                <a:solidFill>
                  <a:schemeClr val="bg1"/>
                </a:solidFill>
              </a:rPr>
              <a:t>All handheld portable equipment or those used in wet , dirty conditions must be Portable Appliance Tested (PAT) and inspected at least annually.</a:t>
            </a:r>
          </a:p>
          <a:p>
            <a:pPr marL="285750" indent="-285750">
              <a:spcAft>
                <a:spcPts val="600"/>
              </a:spcAft>
              <a:buFont typeface="Wingdings" panose="05000000000000000000" pitchFamily="2" charset="2"/>
              <a:buChar char="§"/>
            </a:pPr>
            <a:r>
              <a:rPr lang="en-AU" sz="1400" dirty="0">
                <a:solidFill>
                  <a:schemeClr val="bg1"/>
                </a:solidFill>
              </a:rPr>
              <a:t>All other work equipment is subject to a 3-year PAT testing regime. </a:t>
            </a:r>
          </a:p>
          <a:p>
            <a:pPr marL="285750" indent="-285750">
              <a:spcAft>
                <a:spcPts val="600"/>
              </a:spcAft>
              <a:buFont typeface="Wingdings" panose="05000000000000000000" pitchFamily="2" charset="2"/>
              <a:buChar char="§"/>
            </a:pPr>
            <a:r>
              <a:rPr lang="en-AU" sz="1400" dirty="0">
                <a:solidFill>
                  <a:schemeClr val="bg1"/>
                </a:solidFill>
              </a:rPr>
              <a:t>Colleagues are prohibited from using their own portable electrical appliances.</a:t>
            </a:r>
          </a:p>
          <a:p>
            <a:pPr marL="285750" indent="-285750">
              <a:spcAft>
                <a:spcPts val="600"/>
              </a:spcAft>
              <a:buFont typeface="Wingdings" panose="05000000000000000000" pitchFamily="2" charset="2"/>
              <a:buChar char="§"/>
            </a:pPr>
            <a:r>
              <a:rPr lang="en-AU" sz="1400" dirty="0">
                <a:solidFill>
                  <a:schemeClr val="bg1"/>
                </a:solidFill>
              </a:rPr>
              <a:t>Use of electrical extension cords should be kept to a minimum.</a:t>
            </a:r>
          </a:p>
          <a:p>
            <a:pPr marL="285750" indent="-285750">
              <a:spcAft>
                <a:spcPts val="600"/>
              </a:spcAft>
              <a:buFont typeface="Wingdings" panose="05000000000000000000" pitchFamily="2" charset="2"/>
              <a:buChar char="§"/>
            </a:pPr>
            <a:r>
              <a:rPr lang="en-AU" sz="1400" dirty="0">
                <a:solidFill>
                  <a:schemeClr val="bg1"/>
                </a:solidFill>
              </a:rPr>
              <a:t>Access to electrical plant room must be restricted  to authorised person.</a:t>
            </a:r>
          </a:p>
          <a:p>
            <a:pPr marL="285750" indent="-285750">
              <a:spcAft>
                <a:spcPts val="200"/>
              </a:spcAft>
              <a:buFont typeface="Wingdings" panose="05000000000000000000" pitchFamily="2" charset="2"/>
              <a:buChar char="§"/>
            </a:pPr>
            <a:endParaRPr lang="en-US" sz="1600" dirty="0"/>
          </a:p>
          <a:p>
            <a:pPr marL="285750" indent="-285750">
              <a:spcAft>
                <a:spcPts val="200"/>
              </a:spcAft>
              <a:buFont typeface="Wingdings" panose="05000000000000000000" pitchFamily="2" charset="2"/>
              <a:buChar char="§"/>
            </a:pPr>
            <a:endParaRPr lang="en-AU" sz="1600" dirty="0"/>
          </a:p>
        </p:txBody>
      </p:sp>
      <p:pic>
        <p:nvPicPr>
          <p:cNvPr id="6" name="Graphic 5" descr="High voltage with solid fill">
            <a:extLst>
              <a:ext uri="{FF2B5EF4-FFF2-40B4-BE49-F238E27FC236}">
                <a16:creationId xmlns:a16="http://schemas.microsoft.com/office/drawing/2014/main" id="{36207B10-ED3E-478C-8707-F5A87B4ABB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917" y="244189"/>
            <a:ext cx="914400" cy="914400"/>
          </a:xfrm>
          <a:prstGeom prst="rect">
            <a:avLst/>
          </a:prstGeom>
        </p:spPr>
      </p:pic>
    </p:spTree>
    <p:extLst>
      <p:ext uri="{BB962C8B-B14F-4D97-AF65-F5344CB8AC3E}">
        <p14:creationId xmlns:p14="http://schemas.microsoft.com/office/powerpoint/2010/main" val="65808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a:t>
            </a:r>
            <a:r>
              <a:rPr lang="en-US" sz="4400" b="1" dirty="0">
                <a:solidFill>
                  <a:schemeClr val="accent6">
                    <a:lumMod val="75000"/>
                  </a:schemeClr>
                </a:solidFill>
              </a:rPr>
              <a:t>A Safe Work Environment</a:t>
            </a:r>
            <a:endParaRPr lang="en-AU" sz="4400" b="1" dirty="0">
              <a:solidFill>
                <a:schemeClr val="accent6">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a:bodyPr>
          <a:lstStyle/>
          <a:p>
            <a:r>
              <a:rPr lang="en-US" sz="3100" b="1" dirty="0"/>
              <a:t>Aim</a:t>
            </a:r>
          </a:p>
          <a:p>
            <a:pPr>
              <a:lnSpc>
                <a:spcPct val="120000"/>
              </a:lnSpc>
              <a:spcBef>
                <a:spcPts val="600"/>
              </a:spcBef>
            </a:pPr>
            <a:r>
              <a:rPr lang="en-US" sz="1400" dirty="0"/>
              <a:t>We will ensure that by safe design and maintenance of our premises and equipment we protect our colleagues and customers from risks arising from the work environment</a:t>
            </a:r>
            <a:r>
              <a:rPr lang="en-AU" sz="1400" dirty="0"/>
              <a:t>.</a:t>
            </a:r>
            <a:endParaRPr lang="en-US" sz="1400" dirty="0"/>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6">
                    <a:lumMod val="75000"/>
                  </a:schemeClr>
                </a:solidFill>
              </a:rPr>
              <a:t>The design and maintenance of our workplaces has an impact on the safety and health of all our customers and colleagues. </a:t>
            </a:r>
            <a:endParaRPr lang="en-AU" b="1" dirty="0">
              <a:solidFill>
                <a:schemeClr val="accent6">
                  <a:lumMod val="75000"/>
                </a:schemeClr>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42323"/>
            <a:ext cx="7181413" cy="5002908"/>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600"/>
              </a:spcAft>
              <a:buFont typeface="Wingdings" panose="05000000000000000000" pitchFamily="2" charset="2"/>
              <a:buChar char="§"/>
            </a:pPr>
            <a:r>
              <a:rPr lang="en-US" sz="1450" dirty="0"/>
              <a:t>All our workplaces must be designed, constructed and refurbished in compliance with Tasmanian laws and industry standards; this must include the consideration of any significant risks presented during construction, use and maintenance.</a:t>
            </a:r>
          </a:p>
          <a:p>
            <a:pPr marL="285750" indent="-285750">
              <a:spcAft>
                <a:spcPts val="600"/>
              </a:spcAft>
              <a:buFont typeface="Wingdings" panose="05000000000000000000" pitchFamily="2" charset="2"/>
              <a:buChar char="§"/>
            </a:pPr>
            <a:r>
              <a:rPr lang="en-US" sz="1450" dirty="0"/>
              <a:t>All fixtures, fitting and equipment must be safe for their intended use and be reviewed by design approval process before being used.</a:t>
            </a:r>
          </a:p>
          <a:p>
            <a:pPr marL="285750" indent="-285750">
              <a:spcAft>
                <a:spcPts val="600"/>
              </a:spcAft>
              <a:buFont typeface="Wingdings" panose="05000000000000000000" pitchFamily="2" charset="2"/>
              <a:buChar char="§"/>
            </a:pPr>
            <a:r>
              <a:rPr lang="en-US" sz="1450" dirty="0"/>
              <a:t>Health and safety information on the use and maintenance of our premises must be provided at all sites and kept up to date. This information must include the control of any significant risks within the premise to users or maintainers.</a:t>
            </a:r>
          </a:p>
          <a:p>
            <a:pPr marL="285750" indent="-285750">
              <a:spcAft>
                <a:spcPts val="600"/>
              </a:spcAft>
              <a:buFont typeface="Wingdings" panose="05000000000000000000" pitchFamily="2" charset="2"/>
              <a:buChar char="§"/>
            </a:pPr>
            <a:r>
              <a:rPr lang="en-US" sz="1450" dirty="0"/>
              <a:t>Procedures must be in place for the planned and reactive maintenance of fixed equipment and the environment. A reactive maintenance process must ensure that safety issues are </a:t>
            </a:r>
            <a:r>
              <a:rPr lang="en-US" sz="1450" dirty="0" err="1"/>
              <a:t>prioritised</a:t>
            </a:r>
            <a:r>
              <a:rPr lang="en-US" sz="1450" dirty="0"/>
              <a:t> and defects affecting the safety of users resolved in a timely manner.</a:t>
            </a:r>
          </a:p>
          <a:p>
            <a:pPr marL="285750" indent="-285750">
              <a:spcAft>
                <a:spcPts val="600"/>
              </a:spcAft>
              <a:buFont typeface="Wingdings" panose="05000000000000000000" pitchFamily="2" charset="2"/>
              <a:buChar char="§"/>
            </a:pPr>
            <a:r>
              <a:rPr lang="en-US" sz="1450" dirty="0"/>
              <a:t>Emergency plans must be in place to deal with possible emergency situations, reviewed annually and include the training of relevant colleagues.</a:t>
            </a:r>
          </a:p>
          <a:p>
            <a:pPr marL="285750" indent="-285750">
              <a:spcAft>
                <a:spcPts val="600"/>
              </a:spcAft>
              <a:buFont typeface="Wingdings" panose="05000000000000000000" pitchFamily="2" charset="2"/>
              <a:buChar char="§"/>
            </a:pPr>
            <a:r>
              <a:rPr lang="en-US" sz="1450" dirty="0"/>
              <a:t>Tenanted properties must be managed to ensure they meet TIR minimum standards for workplace safety.</a:t>
            </a:r>
          </a:p>
          <a:p>
            <a:pPr marL="285750" indent="-285750">
              <a:spcAft>
                <a:spcPts val="600"/>
              </a:spcAft>
              <a:buFont typeface="Wingdings" panose="05000000000000000000" pitchFamily="2" charset="2"/>
              <a:buChar char="§"/>
            </a:pPr>
            <a:r>
              <a:rPr lang="en-US" sz="1450" dirty="0"/>
              <a:t>The chain of responsibly for the maintenance and repair of assets and the environment in TIR, IFP and shared occupancy buildings must be clearly defined.</a:t>
            </a:r>
          </a:p>
          <a:p>
            <a:pPr marL="285750" indent="-285750">
              <a:spcAft>
                <a:spcPts val="200"/>
              </a:spcAft>
              <a:buFont typeface="Wingdings" panose="05000000000000000000" pitchFamily="2" charset="2"/>
              <a:buChar char="§"/>
            </a:pPr>
            <a:endParaRPr lang="en-AU" sz="1600" dirty="0"/>
          </a:p>
        </p:txBody>
      </p:sp>
      <p:pic>
        <p:nvPicPr>
          <p:cNvPr id="11" name="Graphic 10" descr="Open hand with plant outline">
            <a:extLst>
              <a:ext uri="{FF2B5EF4-FFF2-40B4-BE49-F238E27FC236}">
                <a16:creationId xmlns:a16="http://schemas.microsoft.com/office/drawing/2014/main" id="{2C46C287-B18A-409F-95FA-BDC1B540E1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938" y="244189"/>
            <a:ext cx="914400" cy="914400"/>
          </a:xfrm>
          <a:prstGeom prst="rect">
            <a:avLst/>
          </a:prstGeom>
        </p:spPr>
      </p:pic>
    </p:spTree>
    <p:extLst>
      <p:ext uri="{BB962C8B-B14F-4D97-AF65-F5344CB8AC3E}">
        <p14:creationId xmlns:p14="http://schemas.microsoft.com/office/powerpoint/2010/main" val="133732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F46-810E-4A85-BB36-3EFABE37731C}"/>
              </a:ext>
            </a:extLst>
          </p:cNvPr>
          <p:cNvSpPr>
            <a:spLocks noGrp="1"/>
          </p:cNvSpPr>
          <p:nvPr>
            <p:ph type="title"/>
          </p:nvPr>
        </p:nvSpPr>
        <p:spPr>
          <a:xfrm>
            <a:off x="839788" y="457200"/>
            <a:ext cx="6759191" cy="1600200"/>
          </a:xfrm>
        </p:spPr>
        <p:txBody>
          <a:bodyPr anchor="t">
            <a:normAutofit/>
          </a:bodyPr>
          <a:lstStyle/>
          <a:p>
            <a:r>
              <a:rPr lang="en-US" sz="4400" b="1" dirty="0">
                <a:solidFill>
                  <a:schemeClr val="bg1"/>
                </a:solidFill>
              </a:rPr>
              <a:t>      </a:t>
            </a:r>
            <a:r>
              <a:rPr lang="en-US" sz="4400" b="1" dirty="0">
                <a:solidFill>
                  <a:schemeClr val="accent6">
                    <a:lumMod val="75000"/>
                  </a:schemeClr>
                </a:solidFill>
              </a:rPr>
              <a:t>Estate Management </a:t>
            </a:r>
            <a:endParaRPr lang="en-AU" sz="4400" b="1" dirty="0">
              <a:solidFill>
                <a:schemeClr val="accent6">
                  <a:lumMod val="75000"/>
                </a:schemeClr>
              </a:solidFill>
            </a:endParaRPr>
          </a:p>
        </p:txBody>
      </p:sp>
      <p:sp>
        <p:nvSpPr>
          <p:cNvPr id="4" name="Text Placeholder 3">
            <a:extLst>
              <a:ext uri="{FF2B5EF4-FFF2-40B4-BE49-F238E27FC236}">
                <a16:creationId xmlns:a16="http://schemas.microsoft.com/office/drawing/2014/main" id="{99732C75-49F7-4555-B94D-F2CADF001F65}"/>
              </a:ext>
            </a:extLst>
          </p:cNvPr>
          <p:cNvSpPr>
            <a:spLocks noGrp="1"/>
          </p:cNvSpPr>
          <p:nvPr>
            <p:ph type="body" sz="half" idx="2"/>
          </p:nvPr>
        </p:nvSpPr>
        <p:spPr>
          <a:xfrm>
            <a:off x="836612" y="2057399"/>
            <a:ext cx="3932237" cy="3513084"/>
          </a:xfrm>
          <a:noFill/>
        </p:spPr>
        <p:txBody>
          <a:bodyPr>
            <a:normAutofit/>
          </a:bodyPr>
          <a:lstStyle/>
          <a:p>
            <a:r>
              <a:rPr lang="en-US" sz="3100" b="1" dirty="0"/>
              <a:t>Aim</a:t>
            </a:r>
          </a:p>
          <a:p>
            <a:pPr>
              <a:lnSpc>
                <a:spcPct val="120000"/>
              </a:lnSpc>
              <a:spcBef>
                <a:spcPts val="600"/>
              </a:spcBef>
            </a:pPr>
            <a:r>
              <a:rPr lang="en-US" sz="1400" dirty="0"/>
              <a:t>We will always manage our premises and tenancy arrangements in compliance with Tasmanian Laws, and proactively manage our estates to </a:t>
            </a:r>
            <a:r>
              <a:rPr lang="en-US" sz="1400" dirty="0" err="1"/>
              <a:t>minimise</a:t>
            </a:r>
            <a:r>
              <a:rPr lang="en-US" sz="1400" dirty="0"/>
              <a:t> any risks to our tenants, third parties, staff and the general public from the operations or services provided.</a:t>
            </a:r>
          </a:p>
        </p:txBody>
      </p:sp>
      <p:sp>
        <p:nvSpPr>
          <p:cNvPr id="5" name="Rectangle: Rounded Corners 4">
            <a:extLst>
              <a:ext uri="{FF2B5EF4-FFF2-40B4-BE49-F238E27FC236}">
                <a16:creationId xmlns:a16="http://schemas.microsoft.com/office/drawing/2014/main" id="{B6416B6F-D8F0-4C9F-8549-82141AC17151}"/>
              </a:ext>
            </a:extLst>
          </p:cNvPr>
          <p:cNvSpPr/>
          <p:nvPr/>
        </p:nvSpPr>
        <p:spPr>
          <a:xfrm>
            <a:off x="836612" y="1158590"/>
            <a:ext cx="10383520" cy="731520"/>
          </a:xfrm>
          <a:prstGeom prst="roundRect">
            <a:avLst/>
          </a:prstGeom>
          <a:solidFill>
            <a:schemeClr val="bg1">
              <a:lumMod val="95000"/>
              <a:alpha val="48000"/>
            </a:schemeClr>
          </a:solidFill>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n-US" b="1" dirty="0">
                <a:solidFill>
                  <a:schemeClr val="accent6">
                    <a:lumMod val="75000"/>
                  </a:schemeClr>
                </a:solidFill>
              </a:rPr>
              <a:t>The design and maintenance of our workplaces has an impact on the safety and health of all our customers and colleagues. </a:t>
            </a:r>
            <a:endParaRPr lang="en-AU" b="1" dirty="0">
              <a:solidFill>
                <a:schemeClr val="accent6">
                  <a:lumMod val="75000"/>
                </a:schemeClr>
              </a:solidFill>
            </a:endParaRPr>
          </a:p>
        </p:txBody>
      </p:sp>
      <p:sp>
        <p:nvSpPr>
          <p:cNvPr id="8" name="TextBox 7">
            <a:extLst>
              <a:ext uri="{FF2B5EF4-FFF2-40B4-BE49-F238E27FC236}">
                <a16:creationId xmlns:a16="http://schemas.microsoft.com/office/drawing/2014/main" id="{A361899E-D1A0-4C47-A13C-72FC599BA8CC}"/>
              </a:ext>
            </a:extLst>
          </p:cNvPr>
          <p:cNvSpPr txBox="1"/>
          <p:nvPr/>
        </p:nvSpPr>
        <p:spPr>
          <a:xfrm>
            <a:off x="4768849" y="2042323"/>
            <a:ext cx="7181413" cy="5326073"/>
          </a:xfrm>
          <a:prstGeom prst="rect">
            <a:avLst/>
          </a:prstGeom>
          <a:noFill/>
        </p:spPr>
        <p:txBody>
          <a:bodyPr wrap="square" rtlCol="0">
            <a:spAutoFit/>
          </a:bodyPr>
          <a:lstStyle/>
          <a:p>
            <a:pPr>
              <a:lnSpc>
                <a:spcPct val="90000"/>
              </a:lnSpc>
              <a:spcBef>
                <a:spcPts val="1000"/>
              </a:spcBef>
            </a:pPr>
            <a:r>
              <a:rPr lang="en-US" sz="2400" b="1" dirty="0"/>
              <a:t>Our Standard</a:t>
            </a:r>
          </a:p>
          <a:p>
            <a:pPr marL="285750" indent="-285750">
              <a:spcAft>
                <a:spcPts val="600"/>
              </a:spcAft>
              <a:buFont typeface="Wingdings" panose="05000000000000000000" pitchFamily="2" charset="2"/>
              <a:buChar char="§"/>
            </a:pPr>
            <a:r>
              <a:rPr lang="en-US" sz="1400" dirty="0"/>
              <a:t>There must designated accountability for the safe management of all premises including vacant and tenanted space.</a:t>
            </a:r>
          </a:p>
          <a:p>
            <a:pPr marL="285750" indent="-285750">
              <a:spcAft>
                <a:spcPts val="600"/>
              </a:spcAft>
              <a:buFont typeface="Wingdings" panose="05000000000000000000" pitchFamily="2" charset="2"/>
              <a:buChar char="§"/>
            </a:pPr>
            <a:r>
              <a:rPr lang="en-US" sz="1400" dirty="0"/>
              <a:t>All third parties must be approved prior to operating in TIR premises to ensure their design or operation does not cause harm to colleagues, customers or other users.</a:t>
            </a:r>
          </a:p>
          <a:p>
            <a:pPr marL="285750" indent="-285750">
              <a:spcAft>
                <a:spcPts val="600"/>
              </a:spcAft>
              <a:buFont typeface="Wingdings" panose="05000000000000000000" pitchFamily="2" charset="2"/>
              <a:buChar char="§"/>
            </a:pPr>
            <a:r>
              <a:rPr lang="en-US" sz="1400" dirty="0"/>
              <a:t>The handover of space to a tenant must include a check of the space for hazards, and the provision of documentation detailing the tenants' responsibilities. </a:t>
            </a:r>
          </a:p>
          <a:p>
            <a:pPr marL="285750" indent="-285750">
              <a:spcAft>
                <a:spcPts val="600"/>
              </a:spcAft>
              <a:buFont typeface="Wingdings" panose="05000000000000000000" pitchFamily="2" charset="2"/>
              <a:buChar char="§"/>
            </a:pPr>
            <a:r>
              <a:rPr lang="en-US" sz="1400" dirty="0"/>
              <a:t>Information on any residual risks, and other relevant Health and Safety information must be issued to tenants before the handover.</a:t>
            </a:r>
          </a:p>
          <a:p>
            <a:pPr marL="285750" indent="-285750">
              <a:spcAft>
                <a:spcPts val="600"/>
              </a:spcAft>
              <a:buFont typeface="Wingdings" panose="05000000000000000000" pitchFamily="2" charset="2"/>
              <a:buChar char="§"/>
            </a:pPr>
            <a:r>
              <a:rPr lang="en-US" sz="1400" dirty="0"/>
              <a:t>Responsibilities must be allocated for the safe maintenance of a tenant's space.</a:t>
            </a:r>
          </a:p>
          <a:p>
            <a:pPr marL="285750" indent="-285750">
              <a:spcAft>
                <a:spcPts val="600"/>
              </a:spcAft>
              <a:buFont typeface="Wingdings" panose="05000000000000000000" pitchFamily="2" charset="2"/>
              <a:buChar char="§"/>
            </a:pPr>
            <a:r>
              <a:rPr lang="en-US" sz="1400" dirty="0"/>
              <a:t>Responsibilities must include the reporting of any changes to the risk of their operation, and any accidents and serious incidents using TIR Incident and Hazard procedures.</a:t>
            </a:r>
          </a:p>
          <a:p>
            <a:pPr marL="285750" indent="-285750">
              <a:spcAft>
                <a:spcPts val="600"/>
              </a:spcAft>
              <a:buFont typeface="Wingdings" panose="05000000000000000000" pitchFamily="2" charset="2"/>
              <a:buChar char="§"/>
            </a:pPr>
            <a:r>
              <a:rPr lang="en-US" sz="1400" dirty="0"/>
              <a:t>All premises (including operations) must be risk assessed and inspected at a frequency relating to their risk.</a:t>
            </a:r>
          </a:p>
          <a:p>
            <a:pPr marL="285750" indent="-285750">
              <a:spcAft>
                <a:spcPts val="600"/>
              </a:spcAft>
              <a:buFont typeface="Wingdings" panose="05000000000000000000" pitchFamily="2" charset="2"/>
              <a:buChar char="§"/>
            </a:pPr>
            <a:r>
              <a:rPr lang="en-US" sz="1400" dirty="0"/>
              <a:t>All tenants must provide when asked any documentation relating to the risks of their activities or space. Including maintenance certificates, inspections and documented changes to operations.</a:t>
            </a:r>
          </a:p>
          <a:p>
            <a:pPr marL="285750" indent="-285750">
              <a:spcAft>
                <a:spcPts val="600"/>
              </a:spcAft>
              <a:buFont typeface="Wingdings" panose="05000000000000000000" pitchFamily="2" charset="2"/>
              <a:buChar char="§"/>
            </a:pPr>
            <a:r>
              <a:rPr lang="en-US" sz="1400" dirty="0"/>
              <a:t>Emergency and contingency plan must be in place for all premises and reviewed annually.</a:t>
            </a:r>
          </a:p>
          <a:p>
            <a:pPr marL="285750" indent="-285750">
              <a:spcAft>
                <a:spcPts val="600"/>
              </a:spcAft>
              <a:buFont typeface="Wingdings" panose="05000000000000000000" pitchFamily="2" charset="2"/>
              <a:buChar char="§"/>
            </a:pPr>
            <a:endParaRPr lang="en-US" sz="1450" dirty="0"/>
          </a:p>
          <a:p>
            <a:pPr marL="285750" indent="-285750">
              <a:spcAft>
                <a:spcPts val="200"/>
              </a:spcAft>
              <a:buFont typeface="Wingdings" panose="05000000000000000000" pitchFamily="2" charset="2"/>
              <a:buChar char="§"/>
            </a:pPr>
            <a:endParaRPr lang="en-AU" sz="1600" dirty="0"/>
          </a:p>
        </p:txBody>
      </p:sp>
      <p:pic>
        <p:nvPicPr>
          <p:cNvPr id="6" name="Graphic 5" descr="City outline">
            <a:extLst>
              <a:ext uri="{FF2B5EF4-FFF2-40B4-BE49-F238E27FC236}">
                <a16:creationId xmlns:a16="http://schemas.microsoft.com/office/drawing/2014/main" id="{E755DBFD-E5FA-4660-8784-2A8D7A2A2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668" y="246817"/>
            <a:ext cx="914400" cy="914400"/>
          </a:xfrm>
          <a:prstGeom prst="rect">
            <a:avLst/>
          </a:prstGeom>
        </p:spPr>
      </p:pic>
    </p:spTree>
    <p:extLst>
      <p:ext uri="{BB962C8B-B14F-4D97-AF65-F5344CB8AC3E}">
        <p14:creationId xmlns:p14="http://schemas.microsoft.com/office/powerpoint/2010/main" val="1097017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P1Ce8Yp.nHZPOmtT.Hx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vpyehKzCDhsvk49Lk6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P1Ce8Yp.nHZPOmtT.HxS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08hGpdS4SwnhWn.vOpw4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8pk0gbiQIkBV0nNkQ7.l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o.J3RuvFZG4malj2BI4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O7_OvvMYCjzW15hRSr_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81aSP2AYQDt3Jl2Dj5R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8pk0gbiQIkBV0nNkQ7.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1162</TotalTime>
  <Words>5347</Words>
  <Application>Microsoft Office PowerPoint</Application>
  <PresentationFormat>Widescreen</PresentationFormat>
  <Paragraphs>368</Paragraphs>
  <Slides>24</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Courier New</vt:lpstr>
      <vt:lpstr>EYInterstate Light</vt:lpstr>
      <vt:lpstr>system-ui</vt:lpstr>
      <vt:lpstr>Wingdings</vt:lpstr>
      <vt:lpstr>Office Theme</vt:lpstr>
      <vt:lpstr>Retrospect</vt:lpstr>
      <vt:lpstr>think-cell Slide</vt:lpstr>
      <vt:lpstr>Our Safety Fundamentals </vt:lpstr>
      <vt:lpstr>Introduction</vt:lpstr>
      <vt:lpstr>Safety Fundamentals </vt:lpstr>
      <vt:lpstr>     Construction</vt:lpstr>
      <vt:lpstr>     Management of Contractors</vt:lpstr>
      <vt:lpstr>      Driving for Work</vt:lpstr>
      <vt:lpstr>       Electrical Safety </vt:lpstr>
      <vt:lpstr>       A Safe Work Environment</vt:lpstr>
      <vt:lpstr>      Estate Management </vt:lpstr>
      <vt:lpstr>    Fire Safety</vt:lpstr>
      <vt:lpstr>       Goods Vehicle Management</vt:lpstr>
      <vt:lpstr>      Working at Height</vt:lpstr>
      <vt:lpstr>    Hazardous Substances </vt:lpstr>
      <vt:lpstr>      Confined Space</vt:lpstr>
      <vt:lpstr>      Use of Mechanical Handling Equipment</vt:lpstr>
      <vt:lpstr>     Lone Working </vt:lpstr>
      <vt:lpstr>       Manual Handling</vt:lpstr>
      <vt:lpstr>       Control of Occupational Noise</vt:lpstr>
      <vt:lpstr>    Racking &amp; Storage Equipment </vt:lpstr>
      <vt:lpstr>       Personal Protective Equipment</vt:lpstr>
      <vt:lpstr>      Preventing slips, Trips and Falls</vt:lpstr>
      <vt:lpstr>      Violence at Work</vt:lpstr>
      <vt:lpstr>      Work Equipment </vt:lpstr>
      <vt:lpstr>      Workplace Welfare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Fundamentals </dc:title>
  <dc:creator>Mel Axford</dc:creator>
  <cp:lastModifiedBy>Mel Axford</cp:lastModifiedBy>
  <cp:revision>41</cp:revision>
  <dcterms:created xsi:type="dcterms:W3CDTF">2022-02-07T03:18:17Z</dcterms:created>
  <dcterms:modified xsi:type="dcterms:W3CDTF">2022-03-16T23:05:47Z</dcterms:modified>
</cp:coreProperties>
</file>