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56A471-E632-4252-9670-C3C43AF3D634}" v="1" dt="2022-03-09T23:43:18.5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 Axford" userId="2b6f0437-5c50-42db-9062-2dce4c02fc82" providerId="ADAL" clId="{FB56A471-E632-4252-9670-C3C43AF3D634}"/>
    <pc:docChg chg="delSld">
      <pc:chgData name="Mel Axford" userId="2b6f0437-5c50-42db-9062-2dce4c02fc82" providerId="ADAL" clId="{FB56A471-E632-4252-9670-C3C43AF3D634}" dt="2022-03-09T23:43:20.413" v="0" actId="47"/>
      <pc:docMkLst>
        <pc:docMk/>
      </pc:docMkLst>
      <pc:sldChg chg="del">
        <pc:chgData name="Mel Axford" userId="2b6f0437-5c50-42db-9062-2dce4c02fc82" providerId="ADAL" clId="{FB56A471-E632-4252-9670-C3C43AF3D634}" dt="2022-03-09T23:43:20.413" v="0" actId="47"/>
        <pc:sldMkLst>
          <pc:docMk/>
          <pc:sldMk cId="252724163" sldId="28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6D634-AD9C-466A-8098-B6B346406F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9758DF-531B-4C58-BC6B-C932F2BB3F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B4A16-C476-44C2-9960-A32746A75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0A000-6F3F-4118-9255-1750A881D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037CF-2C82-488C-8EE6-7C550A691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6908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BD012-AE4F-4430-9162-53B4D008D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4479CC-8A93-41E4-8610-50D218CC1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B880D-E2F9-48DD-859B-0A93951E1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8A49D-29D6-45F2-96CA-308BC3101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4930A-B513-43A8-95A4-DB3D426CB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91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B204E5-F371-4922-8EF7-E68C9C014D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B16A8B-4112-49A3-9D3E-2D5B3C5E5C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428E7-8AE0-4F1F-9A53-2268DA52E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8D392-970B-4319-B99E-34E2A9D64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4A77-473E-424C-8013-56D64B4A5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2830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50891-6317-461D-B08F-66DC42D67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C1A04-CCB5-4942-AE5B-42A23A674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21DE30-740B-4954-A896-3098CD541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1E320-986F-46FF-9EA4-7DC1D4B92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13BCD-2D8C-4BB9-93D3-62E744250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1933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B11A8-B2CD-44DC-BAB0-D1E591EB7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EFDB17-DF8D-4DE8-A2DA-1F3F36FD7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825261-FC2E-4299-BAAF-CD59D31BC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24715-DA23-4DCB-AB76-5ED218316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42963-FC23-4891-AEC1-9875029AC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0685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B6710-33E6-4A38-9061-308769707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D541F-B703-4C3A-9F49-A6A02D6034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BEC99D-8081-46E1-BD0E-D163825A43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3DEF82-C0F0-40B7-9F35-7E0CB4AE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F3A9F7-A1E3-44B4-B0AE-F0EC64A94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4BCBC3-D172-416F-937B-7CB14F0E5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3821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F20FB-5F73-4AF9-A773-2A6A122EA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23722-F473-4A8E-9A8B-B1843B5B62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73BF8F-6519-4742-B436-9A3040743E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C99841-9CC0-4266-B6B1-58A6F4CCF8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FCCE64-ED87-4DD7-A592-E2F1758819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EE9E2A-282D-46F6-8FE5-0B228A41C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319EED-C931-4E68-BC8B-D292D57B9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8FAEF9-2586-40B8-B112-A47FE9A1D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5283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A168D-575D-40FE-BD6D-BEE83CBC8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ABD814-BB67-4A55-90FB-5D125899A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E23F9E-92AD-462F-9763-346E32BA8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9B85F4-ABE8-4639-841F-353F0AA3E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4200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824F3F-4406-4241-BF2E-B78188DFD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5F058B-1A92-4347-ADFA-925984E2B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046E21-6435-489E-ADA7-9867971D0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6153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7C88A-EF30-4FED-953F-24192C07B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9BEC0-E4B0-4402-8136-87D5C04F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02A5D6-9DB5-4E01-8D2E-396EAD3720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40DCD7-8845-43CF-81D6-0D2434CE3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0A6D47-CCAE-456D-B31F-0671602C5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404F98-3264-4FB0-AADD-AE58FF6D8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8577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6DEC4-F678-4849-86E7-D09FE8AF4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FC0030-9A2A-4702-9305-E025239260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0710E9-D962-4581-A0CC-E8530F374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72AC5E-4FEE-45A0-B0C6-FA09E2422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DD442-C283-48CC-A20C-82B9F0EB4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F0E54F-0707-452C-B51C-85F986CC0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797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4C2597-E49F-4BA2-B06F-DA9CD56C8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BA3FB-C480-4B6F-AD1A-AD79F9DAD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4F153-74D2-4383-BB4B-72B8801729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3923-490F-4C5E-B436-D927B5FBD9F3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441B3-A731-4DFB-8C58-9C02B082A0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E3560-28D3-41B7-9297-022B396B09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40384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D4F46-810E-4A85-BB36-3EFABE377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9137332" cy="1600200"/>
          </a:xfrm>
        </p:spPr>
        <p:txBody>
          <a:bodyPr anchor="t">
            <a:norm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      </a:t>
            </a:r>
            <a:r>
              <a:rPr lang="en-US" sz="4400" b="1" dirty="0">
                <a:solidFill>
                  <a:schemeClr val="accent5">
                    <a:lumMod val="75000"/>
                  </a:schemeClr>
                </a:solidFill>
              </a:rPr>
              <a:t>Preventing slips, Trips and Falls</a:t>
            </a:r>
            <a:endParaRPr lang="en-AU" sz="4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732C75-49F7-4555-B94D-F2CADF001F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1945639"/>
            <a:ext cx="3932237" cy="3513084"/>
          </a:xfrm>
          <a:noFill/>
        </p:spPr>
        <p:txBody>
          <a:bodyPr>
            <a:normAutofit/>
          </a:bodyPr>
          <a:lstStyle/>
          <a:p>
            <a:r>
              <a:rPr lang="en-US" sz="2400" b="1" dirty="0"/>
              <a:t>Aim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400" dirty="0"/>
              <a:t>Our aim is to keep all TIR Networks places of work free from things that could cause people to slip, trip and fall.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6416B6F-D8F0-4C9F-8549-82141AC17151}"/>
              </a:ext>
            </a:extLst>
          </p:cNvPr>
          <p:cNvSpPr/>
          <p:nvPr/>
        </p:nvSpPr>
        <p:spPr>
          <a:xfrm>
            <a:off x="836612" y="1158590"/>
            <a:ext cx="10383520" cy="731520"/>
          </a:xfrm>
          <a:prstGeom prst="roundRect">
            <a:avLst/>
          </a:prstGeom>
          <a:solidFill>
            <a:schemeClr val="bg1">
              <a:lumMod val="95000"/>
              <a:alpha val="48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Colleagues and customer accidents resulting from slip, trips or falls account for our greatest number of accidents and can result in serious injuries particularly when involving vulnerable customers. </a:t>
            </a:r>
            <a:endParaRPr kumimoji="0" lang="en-AU" sz="1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61899E-D1A0-4C47-A13C-72FC599BA8CC}"/>
              </a:ext>
            </a:extLst>
          </p:cNvPr>
          <p:cNvSpPr txBox="1"/>
          <p:nvPr/>
        </p:nvSpPr>
        <p:spPr>
          <a:xfrm>
            <a:off x="4768849" y="1950883"/>
            <a:ext cx="7235309" cy="4046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Our Standard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Premises should be designed and maintained to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minimise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slip or trip hazards, this would include for example, providing barrier matting at entrances and slip resistant flooring behind counters.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clean as you go process must be in place to ensure all colleagues keep their working area free  from hazards.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colleagues must be aware of how to safely manage spillages in their work environment.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Colleagues must immediately report floor, stair and equipment defects that increase the risks of falls.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Appropriate footwear must always be worn by colleagues.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workplaces must be inspected regularly to identify potential slip, trip and fall hazards and where possible remove them.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Typical hazards include: water or other substances, loose produce or spilt merchandise on a hard floor, trailing cables, damaged flooring, or waste/equipment or merchandise left in walkways.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Health And Safety with solid fill">
            <a:extLst>
              <a:ext uri="{FF2B5EF4-FFF2-40B4-BE49-F238E27FC236}">
                <a16:creationId xmlns:a16="http://schemas.microsoft.com/office/drawing/2014/main" id="{6DF215D4-3E03-4C13-91C5-2CA7D45628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4668" y="24419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99452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1_Office Theme</vt:lpstr>
      <vt:lpstr>      Preventing slips, Trips and Falls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Preventing slips, Trips and Falls</dc:title>
  <dc:creator>Mel Axford</dc:creator>
  <cp:lastModifiedBy>Mel Axford</cp:lastModifiedBy>
  <cp:revision>1</cp:revision>
  <dcterms:created xsi:type="dcterms:W3CDTF">2022-02-28T03:11:06Z</dcterms:created>
  <dcterms:modified xsi:type="dcterms:W3CDTF">2022-03-09T23:43:22Z</dcterms:modified>
</cp:coreProperties>
</file>