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37" d="100"/>
          <a:sy n="37" d="100"/>
        </p:scale>
        <p:origin x="896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6D634-AD9C-466A-8098-B6B346406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9758DF-531B-4C58-BC6B-C932F2BB3F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B4A16-C476-44C2-9960-A32746A75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0A000-6F3F-4118-9255-1750A881D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037CF-2C82-488C-8EE6-7C550A691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377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BD012-AE4F-4430-9162-53B4D008D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4479CC-8A93-41E4-8610-50D218CC1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B880D-E2F9-48DD-859B-0A93951E1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8A49D-29D6-45F2-96CA-308BC3101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4930A-B513-43A8-95A4-DB3D426CB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873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B204E5-F371-4922-8EF7-E68C9C014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B16A8B-4112-49A3-9D3E-2D5B3C5E5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28E7-8AE0-4F1F-9A53-2268DA52E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8D392-970B-4319-B99E-34E2A9D64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4A77-473E-424C-8013-56D64B4A5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151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50891-6317-461D-B08F-66DC42D67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C1A04-CCB5-4942-AE5B-42A23A674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1DE30-740B-4954-A896-3098CD541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1E320-986F-46FF-9EA4-7DC1D4B92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13BCD-2D8C-4BB9-93D3-62E744250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2248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B11A8-B2CD-44DC-BAB0-D1E591EB7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FDB17-DF8D-4DE8-A2DA-1F3F36FD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25261-FC2E-4299-BAAF-CD59D31BC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24715-DA23-4DCB-AB76-5ED218316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42963-FC23-4891-AEC1-9875029AC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927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B6710-33E6-4A38-9061-308769707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D541F-B703-4C3A-9F49-A6A02D603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BEC99D-8081-46E1-BD0E-D163825A4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3DEF82-C0F0-40B7-9F35-7E0CB4AE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F3A9F7-A1E3-44B4-B0AE-F0EC64A94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BCBC3-D172-416F-937B-7CB14F0E5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7453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F20FB-5F73-4AF9-A773-2A6A122EA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23722-F473-4A8E-9A8B-B1843B5B6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3BF8F-6519-4742-B436-9A3040743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99841-9CC0-4266-B6B1-58A6F4CCF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FCCE64-ED87-4DD7-A592-E2F1758819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EE9E2A-282D-46F6-8FE5-0B228A41C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319EED-C931-4E68-BC8B-D292D57B9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FAEF9-2586-40B8-B112-A47FE9A1D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330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A168D-575D-40FE-BD6D-BEE83CBC8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ABD814-BB67-4A55-90FB-5D125899A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E23F9E-92AD-462F-9763-346E32BA8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9B85F4-ABE8-4639-841F-353F0AA3E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1422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824F3F-4406-4241-BF2E-B78188DFD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5F058B-1A92-4347-ADFA-925984E2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046E21-6435-489E-ADA7-9867971D0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9299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7C88A-EF30-4FED-953F-24192C07B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9BEC0-E4B0-4402-8136-87D5C04F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2A5D6-9DB5-4E01-8D2E-396EAD372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40DCD7-8845-43CF-81D6-0D2434CE3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A6D47-CCAE-456D-B31F-0671602C5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404F98-3264-4FB0-AADD-AE58FF6D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3782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6DEC4-F678-4849-86E7-D09FE8AF4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FC0030-9A2A-4702-9305-E025239260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0710E9-D962-4581-A0CC-E8530F374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2AC5E-4FEE-45A0-B0C6-FA09E2422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DD442-C283-48CC-A20C-82B9F0EB4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0E54F-0707-452C-B51C-85F986CC0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402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C2597-E49F-4BA2-B06F-DA9CD56C8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BA3FB-C480-4B6F-AD1A-AD79F9DAD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4F153-74D2-4383-BB4B-72B8801729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441B3-A731-4DFB-8C58-9C02B082A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E3560-28D3-41B7-9297-022B396B0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566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D4F46-810E-4A85-BB36-3EFABE377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9137332" cy="1600200"/>
          </a:xfrm>
        </p:spPr>
        <p:txBody>
          <a:bodyPr anchor="t"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       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>Goods Vehicle Management</a:t>
            </a:r>
            <a:endParaRPr lang="en-AU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32C75-49F7-4555-B94D-F2CADF001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1899459"/>
            <a:ext cx="3199679" cy="3513084"/>
          </a:xfrm>
          <a:noFill/>
        </p:spPr>
        <p:txBody>
          <a:bodyPr>
            <a:normAutofit/>
          </a:bodyPr>
          <a:lstStyle/>
          <a:p>
            <a:r>
              <a:rPr lang="en-US" sz="2400" b="1" dirty="0"/>
              <a:t>Aim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400" dirty="0"/>
              <a:t>We will always ensure that the use of goods vehicles is carried out by ourself or third parties in a planned and safe manner to prevent the risk of harm.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6416B6F-D8F0-4C9F-8549-82141AC17151}"/>
              </a:ext>
            </a:extLst>
          </p:cNvPr>
          <p:cNvSpPr/>
          <p:nvPr/>
        </p:nvSpPr>
        <p:spPr>
          <a:xfrm>
            <a:off x="836612" y="1158590"/>
            <a:ext cx="10383520" cy="731520"/>
          </a:xfrm>
          <a:prstGeom prst="roundRect">
            <a:avLst/>
          </a:prstGeom>
          <a:solidFill>
            <a:schemeClr val="bg1">
              <a:lumMod val="95000"/>
              <a:alpha val="48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not properly managed, the distribution of goods across our businesses presents significant risks to those operating a vehicle, member of the public or our customers.</a:t>
            </a:r>
            <a:endParaRPr kumimoji="0" lang="en-AU" sz="1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61899E-D1A0-4C47-A13C-72FC599BA8CC}"/>
              </a:ext>
            </a:extLst>
          </p:cNvPr>
          <p:cNvSpPr txBox="1"/>
          <p:nvPr/>
        </p:nvSpPr>
        <p:spPr>
          <a:xfrm>
            <a:off x="4036291" y="1876995"/>
            <a:ext cx="8054109" cy="564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Our Standard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good vehicles and associated equipment selected must be suitable for the task required.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vehicles and work equipment must be checked prior to use to ensure they are in good working order and suitable for the task intended.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vehicles and work equipment must be regularly inspected by a competent </a:t>
            </a:r>
            <a:r>
              <a:rPr kumimoji="0" lang="en-US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organisation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and/or person, to identify any faults or defects.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good vehicles must be maintained in accordance with manufacturers/ suppliers' recommendations and Heavy Vehicle National Regulations.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drivers of goods vehicles must hold the relevant </a:t>
            </a:r>
            <a:r>
              <a:rPr kumimoji="0" lang="en-US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licences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the type of vehicle they drive. Licenses must be checked at least annually.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drivers of goods vehicles must know how to load it safely, within mass and dimension limits and be trained and equipped to securely restrain loads.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 recorded, drivers' hours must be reviewed at the end of each working shift to ensure compliance with National Heavy Vehicle driver fatigue laws.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Our Distribution Centre must be designed to allow for the safe movement of goods, materials and people to prevent vehicle related incidents.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Members of the public and nonessential employees must not be permitted into areas where vehicles are moving or being loaded/unloaded.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 vehicles operate, adequate speed controls and clear warning signs must be in place.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employees at risk from vehicular operations must be provided with safety footwear and high-visibility clothing.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Truck with solid fill">
            <a:extLst>
              <a:ext uri="{FF2B5EF4-FFF2-40B4-BE49-F238E27FC236}">
                <a16:creationId xmlns:a16="http://schemas.microsoft.com/office/drawing/2014/main" id="{DB835A23-694D-41B5-8F7A-FC0595635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0080" y="37311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28999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1_Office Theme</vt:lpstr>
      <vt:lpstr>       Goods Vehicle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Goods Vehicle Management</dc:title>
  <dc:creator>Mel Axford</dc:creator>
  <cp:lastModifiedBy>Mel Axford</cp:lastModifiedBy>
  <cp:revision>1</cp:revision>
  <dcterms:created xsi:type="dcterms:W3CDTF">2022-02-28T03:01:51Z</dcterms:created>
  <dcterms:modified xsi:type="dcterms:W3CDTF">2022-02-28T03:02:12Z</dcterms:modified>
</cp:coreProperties>
</file>