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77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7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151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24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927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745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30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142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29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78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02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56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9137332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 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Goods Vehicle Management</a:t>
            </a:r>
            <a:endParaRPr lang="en-A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899459"/>
            <a:ext cx="3199679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/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400" dirty="0"/>
              <a:t>We will always ensure that the use of goods vehicles is carried out by ourself or third parties in a planned and safe manner to prevent the risk of harm.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not properly managed, the distribution of goods across our businesses presents significant risks to those operating a vehicle, member of the public or our customers.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036291" y="1876995"/>
            <a:ext cx="8054109" cy="564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good vehicles and associated equipment selected must be suitable for the task required.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vehicles and work equipment must be checked prior to use to ensure they are in good working order and suitable for the task intended.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vehicles and work equipment must be regularly inspected by a competent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organisation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and/or person, to identify any faults or defects.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good vehicles must be maintained in accordance with manufacturers/ suppliers' recommendations and Heavy Vehicle National Regulations.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drivers of goods vehicles must hold the relevant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licences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the type of vehicle they drive. Licenses must be checked at least annually.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drivers of goods vehicles must know how to load it safely, within mass and dimension limits and be trained and equipped to securely restrain loads.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recorded, drivers' hours must be reviewed at the end of each working shift to ensure compliance with National Heavy Vehicle driver fatigue laws.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Distribution Centre must be designed to allow for the safe movement of goods, materials and people to prevent vehicle related incidents.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 of the public and nonessential employees must not be permitted into areas where vehicles are moving or being loaded/unloaded.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vehicles operate, adequate speed controls and clear warning signs must be in place.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employees at risk from vehicular operations must be provided with safety footwear and high-visibility clothing.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ruck with solid fill">
            <a:extLst>
              <a:ext uri="{FF2B5EF4-FFF2-40B4-BE49-F238E27FC236}">
                <a16:creationId xmlns:a16="http://schemas.microsoft.com/office/drawing/2014/main" id="{DB835A23-694D-41B5-8F7A-FC0595635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080" y="3731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2899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Theme</vt:lpstr>
      <vt:lpstr>       Goods Vehicle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Goods Vehicle Management</dc:title>
  <dc:creator>Mel Axford</dc:creator>
  <cp:lastModifiedBy>Mel Axford</cp:lastModifiedBy>
  <cp:revision>1</cp:revision>
  <dcterms:created xsi:type="dcterms:W3CDTF">2022-02-28T03:01:51Z</dcterms:created>
  <dcterms:modified xsi:type="dcterms:W3CDTF">2022-02-28T03:02:12Z</dcterms:modified>
</cp:coreProperties>
</file>