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37" d="100"/>
          <a:sy n="37" d="100"/>
        </p:scale>
        <p:origin x="89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759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2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24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98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84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93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716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5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15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655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033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85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759191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Fire Safety</a:t>
            </a:r>
            <a:endParaRPr lang="en-AU" sz="44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057399"/>
            <a:ext cx="3932237" cy="3513084"/>
          </a:xfrm>
          <a:noFill/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Aim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We will must always build, operate and maintain all our buildings in way that </a:t>
            </a:r>
            <a:r>
              <a:rPr lang="en-US" sz="1400" dirty="0" err="1">
                <a:solidFill>
                  <a:schemeClr val="bg1"/>
                </a:solidFill>
              </a:rPr>
              <a:t>minimises</a:t>
            </a:r>
            <a:r>
              <a:rPr lang="en-US" sz="1400" dirty="0">
                <a:solidFill>
                  <a:schemeClr val="bg1"/>
                </a:solidFill>
              </a:rPr>
              <a:t> the risks of a fire occurring or spreading to ensure the safety of all those who could be affected.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bg1">
              <a:lumMod val="95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uncontrolled fire is one of the greatest risks to the safety of our people, customers across our TIR Network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4768849" y="2042323"/>
            <a:ext cx="7331711" cy="539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our buildings (including extensions and alterations) must be designed and built to comply with the minimum fire safety standards. This includes as a minimum: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Adequate fire detection system and emergency lighting system that operate independently of the mains power system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Fire exit routes and doors that are identifiable and unobstructed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fire systems and fire precautions must be checked and maintained and where defects are identified they must be corrected within a suitable period.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Fire Risk Assessment must be carried out for all premises and reviewed annually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building must have a fire strategy which includes a Personal Emergency Evacuation Plan (PEEP) for the evacuation of vulnerable people including those with disabilities 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Appointed Fire Wardens must receive fire training at least once annually.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A permit system must be in place for all hot works.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Smoking is only permitted in designated areas.  In these areas suitable facilities must be available for safe disposal of all smoking material.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Waste storage must be secure from the risk of arson and never stored next to our buildings.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Fire evacuations must be undertaken at least annually.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All fires must be reported using TIRs Incident and Hazard Procedures.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</p:txBody>
      </p:sp>
      <p:pic>
        <p:nvPicPr>
          <p:cNvPr id="3" name="Graphic 6" descr="Fire with solid fill">
            <a:extLst>
              <a:ext uri="{FF2B5EF4-FFF2-40B4-BE49-F238E27FC236}">
                <a16:creationId xmlns:a16="http://schemas.microsoft.com/office/drawing/2014/main" id="{949F06D7-3307-4401-8511-0C9672D12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817" y="16054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595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1_Office Theme</vt:lpstr>
      <vt:lpstr>    Fire Safety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Fire Safety</dc:title>
  <dc:creator>Mel Axford</dc:creator>
  <cp:lastModifiedBy>Mel Axford</cp:lastModifiedBy>
  <cp:revision>1</cp:revision>
  <dcterms:created xsi:type="dcterms:W3CDTF">2022-02-28T03:01:03Z</dcterms:created>
  <dcterms:modified xsi:type="dcterms:W3CDTF">2022-02-28T03:01:27Z</dcterms:modified>
</cp:coreProperties>
</file>