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37" d="100"/>
          <a:sy n="37" d="100"/>
        </p:scale>
        <p:origin x="89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D634-AD9C-466A-8098-B6B346406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758DF-531B-4C58-BC6B-C932F2BB3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B4A16-C476-44C2-9960-A32746A7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A000-6F3F-4118-9255-1750A881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037CF-2C82-488C-8EE6-7C550A69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777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D012-AE4F-4430-9162-53B4D008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479CC-8A93-41E4-8610-50D218CC1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880D-E2F9-48DD-859B-0A93951E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8A49D-29D6-45F2-96CA-308BC310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930A-B513-43A8-95A4-DB3D426C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488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204E5-F371-4922-8EF7-E68C9C014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16A8B-4112-49A3-9D3E-2D5B3C5E5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28E7-8AE0-4F1F-9A53-2268DA52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8D392-970B-4319-B99E-34E2A9D6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4A77-473E-424C-8013-56D64B4A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148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0891-6317-461D-B08F-66DC42D6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C1A04-CCB5-4942-AE5B-42A23A674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1DE30-740B-4954-A896-3098CD54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1E320-986F-46FF-9EA4-7DC1D4B9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13BCD-2D8C-4BB9-93D3-62E74425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7126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11A8-B2CD-44DC-BAB0-D1E591EB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FDB17-DF8D-4DE8-A2DA-1F3F36FD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25261-FC2E-4299-BAAF-CD59D31B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24715-DA23-4DCB-AB76-5ED2183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42963-FC23-4891-AEC1-9875029A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76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B6710-33E6-4A38-9061-30876970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D541F-B703-4C3A-9F49-A6A02D603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EC99D-8081-46E1-BD0E-D163825A4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EF82-C0F0-40B7-9F35-7E0CB4AE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3A9F7-A1E3-44B4-B0AE-F0EC64A94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BCBC3-D172-416F-937B-7CB14F0E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546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20FB-5F73-4AF9-A773-2A6A122EA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3722-F473-4A8E-9A8B-B1843B5B6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3BF8F-6519-4742-B436-9A3040743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99841-9CC0-4266-B6B1-58A6F4CCF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CCE64-ED87-4DD7-A592-E2F175881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E9E2A-282D-46F6-8FE5-0B228A41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19EED-C931-4E68-BC8B-D292D57B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FAEF9-2586-40B8-B112-A47FE9A1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312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168D-575D-40FE-BD6D-BEE83CBC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BD814-BB67-4A55-90FB-5D125899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23F9E-92AD-462F-9763-346E32BA8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B85F4-ABE8-4639-841F-353F0AA3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097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24F3F-4406-4241-BF2E-B78188DF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F058B-1A92-4347-ADFA-925984E2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46E21-6435-489E-ADA7-9867971D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525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7C88A-EF30-4FED-953F-24192C07B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BEC0-E4B0-4402-8136-87D5C04F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2A5D6-9DB5-4E01-8D2E-396EAD372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0DCD7-8845-43CF-81D6-0D2434CE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A6D47-CCAE-456D-B31F-0671602C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04F98-3264-4FB0-AADD-AE58FF6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727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DEC4-F678-4849-86E7-D09FE8AF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C0030-9A2A-4702-9305-E02523926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710E9-D962-4581-A0CC-E8530F374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2AC5E-4FEE-45A0-B0C6-FA09E242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DD442-C283-48CC-A20C-82B9F0EB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0E54F-0707-452C-B51C-85F986CC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987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C2597-E49F-4BA2-B06F-DA9CD56C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A3FB-C480-4B6F-AD1A-AD79F9DAD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4F153-74D2-4383-BB4B-72B880172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441B3-A731-4DFB-8C58-9C02B082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E3560-28D3-41B7-9297-022B396B0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8260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8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4F46-810E-4A85-BB36-3EFABE37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759191" cy="1600200"/>
          </a:xfrm>
        </p:spPr>
        <p:txBody>
          <a:bodyPr anchor="t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       </a:t>
            </a:r>
            <a:r>
              <a:rPr lang="en-US" sz="4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Electrical Safety </a:t>
            </a:r>
            <a:endParaRPr lang="en-AU" sz="4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32C75-49F7-4555-B94D-F2CADF001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057399"/>
            <a:ext cx="3932237" cy="3513084"/>
          </a:xfrm>
          <a:noFill/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Aim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400" dirty="0">
                <a:solidFill>
                  <a:schemeClr val="bg1"/>
                </a:solidFill>
              </a:rPr>
              <a:t>We will ensure that electrical installations, electrical component, electrical equipment and appliances (both fixed and portable) are installed, serviced, maintained and used safely in all TIR Network premises.</a:t>
            </a:r>
            <a:endParaRPr lang="en-AU" sz="1400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416B6F-D8F0-4C9F-8549-82141AC17151}"/>
              </a:ext>
            </a:extLst>
          </p:cNvPr>
          <p:cNvSpPr/>
          <p:nvPr/>
        </p:nvSpPr>
        <p:spPr>
          <a:xfrm>
            <a:off x="836612" y="1158590"/>
            <a:ext cx="10383520" cy="731520"/>
          </a:xfrm>
          <a:prstGeom prst="roundRect">
            <a:avLst/>
          </a:prstGeom>
          <a:solidFill>
            <a:schemeClr val="bg1">
              <a:lumMod val="95000"/>
              <a:alpha val="48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Poor electrical safety standards can result in serious fires or electrocution.</a:t>
            </a:r>
            <a:endParaRPr kumimoji="0" lang="en-AU" sz="1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20000"/>
                  <a:lumOff val="8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61899E-D1A0-4C47-A13C-72FC599BA8CC}"/>
              </a:ext>
            </a:extLst>
          </p:cNvPr>
          <p:cNvSpPr txBox="1"/>
          <p:nvPr/>
        </p:nvSpPr>
        <p:spPr>
          <a:xfrm>
            <a:off x="4768849" y="2042323"/>
            <a:ext cx="7181413" cy="5236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Standard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Only approved and competent contractors and colleagues may design install, commission or maintain electrical installations, systems and appliances.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Fixed electrical installations must be inspected and tested at least every 5 years (for non hostile work environments).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Fixed electrical installation defects must be reported and repaired in a timely manner.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area where electrical works are being carried out must be cordoned off.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Electrical equipment and appliances must be selected to be appropriate for the environment in which they are used and supplied with documentation to confirm their conformance with the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code of practice for Managing electrical risks in the workplace</a:t>
            </a: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register of all electrical equipment must be maintained for all premises.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handheld portable equipment or those used in wet , dirty conditions must be Portable Appliance Tested (PAT) and inspected at least annually.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other work equipment is subject to a 3-year PAT testing regime.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Colleagues are prohibited from using their own portable electrical appliances.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of electrical extension cords should be kept to a minimum.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Access to electrical plant room must be restricted  to authorised person.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 descr="High voltage with solid fill">
            <a:extLst>
              <a:ext uri="{FF2B5EF4-FFF2-40B4-BE49-F238E27FC236}">
                <a16:creationId xmlns:a16="http://schemas.microsoft.com/office/drawing/2014/main" id="{36207B10-ED3E-478C-8707-F5A87B4ABB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7917" y="24418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0888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1_Office Theme</vt:lpstr>
      <vt:lpstr>       Electrical Safety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Electrical Safety </dc:title>
  <dc:creator>Mel Axford</dc:creator>
  <cp:lastModifiedBy>Mel Axford</cp:lastModifiedBy>
  <cp:revision>1</cp:revision>
  <dcterms:created xsi:type="dcterms:W3CDTF">2022-02-28T02:59:01Z</dcterms:created>
  <dcterms:modified xsi:type="dcterms:W3CDTF">2022-02-28T02:59:22Z</dcterms:modified>
</cp:coreProperties>
</file>