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 Axford" userId="2b6f0437-5c50-42db-9062-2dce4c02fc82" providerId="ADAL" clId="{0696FBCB-CD67-4DA2-BFB8-98424D51CD91}"/>
    <pc:docChg chg="modSld">
      <pc:chgData name="Mel Axford" userId="2b6f0437-5c50-42db-9062-2dce4c02fc82" providerId="ADAL" clId="{0696FBCB-CD67-4DA2-BFB8-98424D51CD91}" dt="2022-03-09T22:41:30.164" v="2" actId="6549"/>
      <pc:docMkLst>
        <pc:docMk/>
      </pc:docMkLst>
      <pc:sldChg chg="modSp mod">
        <pc:chgData name="Mel Axford" userId="2b6f0437-5c50-42db-9062-2dce4c02fc82" providerId="ADAL" clId="{0696FBCB-CD67-4DA2-BFB8-98424D51CD91}" dt="2022-03-09T22:41:30.164" v="2" actId="6549"/>
        <pc:sldMkLst>
          <pc:docMk/>
          <pc:sldMk cId="2015044139" sldId="267"/>
        </pc:sldMkLst>
        <pc:spChg chg="mod">
          <ac:chgData name="Mel Axford" userId="2b6f0437-5c50-42db-9062-2dce4c02fc82" providerId="ADAL" clId="{0696FBCB-CD67-4DA2-BFB8-98424D51CD91}" dt="2022-03-09T22:41:30.164" v="2" actId="6549"/>
          <ac:spMkLst>
            <pc:docMk/>
            <pc:sldMk cId="2015044139" sldId="267"/>
            <ac:spMk id="8" creationId="{A361899E-D1A0-4C47-A13C-72FC599BA8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8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22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757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52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00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36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668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296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88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50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88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759191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en-US" sz="4400" b="1" dirty="0">
                <a:solidFill>
                  <a:srgbClr val="C00000"/>
                </a:solidFill>
              </a:rPr>
              <a:t>Driving for Work</a:t>
            </a:r>
            <a:endParaRPr lang="en-AU" sz="4400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5739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/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550" dirty="0"/>
              <a:t>We will ensure that work related driving is risk assessed and provide instructions and guidance to colleagues to prevent any harm as a result of driving at work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AU" sz="1550" dirty="0"/>
              <a:t>Driving for work includes the use of all motor vehicles and bicycles.</a:t>
            </a:r>
            <a:endParaRPr lang="en-US" sz="155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Safely managing work related driving reduces the risks to colleague and other road users from accidents.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2042323"/>
            <a:ext cx="7181413" cy="548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Risks arising from work related driving must be risk assessed and adequate controls put in place to prevent harm to colleagues and other road users.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drivers as a minimum must: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Comply with Tasmanian traffic laws and rules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 valid driving license for the type of vehicle they are driving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 safety and in full control of their vehicle at all times.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Any vehicle provided for the use of colleagues at work must meet legal and insurance requirements, be inspected regularly and maintained in a safe condition.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Allocated and Tool of Trade Vehicles must contain the following items: First Aid Kit,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Tyre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Gauge, Reflective Warning Triangle, Head banded light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risks to colleagues driving at work should be monitored and reviewed annually.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phic 11" descr="Car with solid fill">
            <a:extLst>
              <a:ext uri="{FF2B5EF4-FFF2-40B4-BE49-F238E27FC236}">
                <a16:creationId xmlns:a16="http://schemas.microsoft.com/office/drawing/2014/main" id="{977D3373-EEEF-4B55-80F4-09A1756A3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387" y="3429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441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1_Office Theme</vt:lpstr>
      <vt:lpstr>      Driving for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Driving for Work</dc:title>
  <dc:creator>Mel Axford</dc:creator>
  <cp:lastModifiedBy>Mel Axford</cp:lastModifiedBy>
  <cp:revision>1</cp:revision>
  <dcterms:created xsi:type="dcterms:W3CDTF">2022-02-28T02:58:24Z</dcterms:created>
  <dcterms:modified xsi:type="dcterms:W3CDTF">2022-03-09T22:41:33Z</dcterms:modified>
</cp:coreProperties>
</file>