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4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06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785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41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0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0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53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00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10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</a:t>
            </a:r>
            <a:r>
              <a:rPr lang="en-US" sz="4400" b="1" dirty="0"/>
              <a:t>Construction</a:t>
            </a:r>
            <a:endParaRPr lang="en-AU" sz="4400" b="1" dirty="0"/>
          </a:p>
        </p:txBody>
      </p:sp>
      <p:pic>
        <p:nvPicPr>
          <p:cNvPr id="7" name="Content Placeholder 6" descr="Construction worker female with solid fill">
            <a:extLst>
              <a:ext uri="{FF2B5EF4-FFF2-40B4-BE49-F238E27FC236}">
                <a16:creationId xmlns:a16="http://schemas.microsoft.com/office/drawing/2014/main" id="{0537318C-A91D-439B-9233-2E19675E4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612" y="343425"/>
            <a:ext cx="731520" cy="73152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400"/>
            <a:ext cx="3932237" cy="1905000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Aims</a:t>
            </a:r>
          </a:p>
          <a:p>
            <a:r>
              <a:rPr lang="en-US" dirty="0"/>
              <a:t>We will design, build and maintain our premises safely to protect our contractors, colleagues from harm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Construction activities present a high risk of harm to contractors working on our behalf, and if not safely managed could affect our colleagues, customer and the public.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5223641" y="2039007"/>
            <a:ext cx="6131747" cy="38718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contractors must be inducted and, where appropriate complete an Authority to Work (ATW), before commencing work site.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construction work must be planned to reduce or remove safety risks.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contractors must be verified as competent before using them on any construction or maintenance project.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Inspections and audits must be carried out during and post construction work to monitor compliance.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incidents must be reported and investigated according to TIR Incident and Hazard Procedure.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5477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Construction</dc:title>
  <dc:creator>Mel Axford</dc:creator>
  <cp:lastModifiedBy>Mel Axford</cp:lastModifiedBy>
  <cp:revision>1</cp:revision>
  <dcterms:created xsi:type="dcterms:W3CDTF">2022-02-28T02:56:52Z</dcterms:created>
  <dcterms:modified xsi:type="dcterms:W3CDTF">2022-02-28T02:57:24Z</dcterms:modified>
</cp:coreProperties>
</file>